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3" autoAdjust="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B9456-21C0-4856-81DF-9F8BAE6A9EA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932FE81-3E72-49BB-8521-09B0FFD09769}">
      <dgm:prSet custT="1"/>
      <dgm:spPr/>
      <dgm:t>
        <a:bodyPr/>
        <a:lstStyle/>
        <a:p>
          <a:pPr rtl="0"/>
          <a:r>
            <a:rPr lang="tr-TR" sz="24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9</a:t>
          </a:r>
        </a:p>
        <a:p>
          <a:pPr rtl="0"/>
          <a:r>
            <a:rPr lang="tr-TR" sz="24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Katılım Bankacılığı Likidite Yönetimi Uygulamaları ve Kullanılan Ürünler</a:t>
          </a:r>
        </a:p>
      </dgm:t>
    </dgm:pt>
    <dgm:pt modelId="{3DAE2A00-6D1C-4293-B7EE-C7528D65DB6E}" type="parTrans" cxnId="{CCC916CC-9B8E-4512-9816-7D8E6B0BB1A3}">
      <dgm:prSet/>
      <dgm:spPr/>
      <dgm:t>
        <a:bodyPr/>
        <a:lstStyle/>
        <a:p>
          <a:endParaRPr lang="en-US"/>
        </a:p>
      </dgm:t>
    </dgm:pt>
    <dgm:pt modelId="{83C3CF99-4F03-4EC9-85B2-E1952305ED69}" type="sibTrans" cxnId="{CCC916CC-9B8E-4512-9816-7D8E6B0BB1A3}">
      <dgm:prSet/>
      <dgm:spPr/>
      <dgm:t>
        <a:bodyPr/>
        <a:lstStyle/>
        <a:p>
          <a:endParaRPr lang="en-US"/>
        </a:p>
      </dgm:t>
    </dgm:pt>
    <dgm:pt modelId="{E58B5E87-C7F5-47E5-9AD5-2DF685530254}" type="pres">
      <dgm:prSet presAssocID="{B05B9456-21C0-4856-81DF-9F8BAE6A9EA7}" presName="Name0" presStyleCnt="0">
        <dgm:presLayoutVars>
          <dgm:dir/>
          <dgm:animOne val="branch"/>
          <dgm:animLvl val="lvl"/>
        </dgm:presLayoutVars>
      </dgm:prSet>
      <dgm:spPr/>
    </dgm:pt>
    <dgm:pt modelId="{3602CF24-0F3C-47A9-9DB6-C2CEC66A7AEA}" type="pres">
      <dgm:prSet presAssocID="{6932FE81-3E72-49BB-8521-09B0FFD09769}" presName="chaos" presStyleCnt="0"/>
      <dgm:spPr/>
    </dgm:pt>
    <dgm:pt modelId="{828EED62-BFA7-4B02-8278-262961EC13D2}" type="pres">
      <dgm:prSet presAssocID="{6932FE81-3E72-49BB-8521-09B0FFD09769}" presName="parTx1" presStyleLbl="revTx" presStyleIdx="0" presStyleCnt="1" custLinFactNeighborX="-989" custLinFactNeighborY="6964"/>
      <dgm:spPr/>
    </dgm:pt>
    <dgm:pt modelId="{382E8D43-E902-4633-AAC3-140CC200D51D}" type="pres">
      <dgm:prSet presAssocID="{6932FE81-3E72-49BB-8521-09B0FFD09769}" presName="c1" presStyleLbl="node1" presStyleIdx="0" presStyleCnt="18"/>
      <dgm:spPr/>
    </dgm:pt>
    <dgm:pt modelId="{AFE24561-D00B-4875-9869-FC7AFBD20243}" type="pres">
      <dgm:prSet presAssocID="{6932FE81-3E72-49BB-8521-09B0FFD09769}" presName="c2" presStyleLbl="node1" presStyleIdx="1" presStyleCnt="18"/>
      <dgm:spPr/>
    </dgm:pt>
    <dgm:pt modelId="{04AB4E16-DAA9-45B0-BA33-BD4FFA2095D9}" type="pres">
      <dgm:prSet presAssocID="{6932FE81-3E72-49BB-8521-09B0FFD09769}" presName="c3" presStyleLbl="node1" presStyleIdx="2" presStyleCnt="18"/>
      <dgm:spPr/>
    </dgm:pt>
    <dgm:pt modelId="{3052A6B0-0846-4F0A-A08A-766C1C1C266F}" type="pres">
      <dgm:prSet presAssocID="{6932FE81-3E72-49BB-8521-09B0FFD09769}" presName="c4" presStyleLbl="node1" presStyleIdx="3" presStyleCnt="18"/>
      <dgm:spPr/>
    </dgm:pt>
    <dgm:pt modelId="{A9CDF231-0322-4657-BFDB-F4735E62FFE0}" type="pres">
      <dgm:prSet presAssocID="{6932FE81-3E72-49BB-8521-09B0FFD09769}" presName="c5" presStyleLbl="node1" presStyleIdx="4" presStyleCnt="18"/>
      <dgm:spPr/>
    </dgm:pt>
    <dgm:pt modelId="{5C3A289C-28C3-45CE-A8F9-153B2AECA8DF}" type="pres">
      <dgm:prSet presAssocID="{6932FE81-3E72-49BB-8521-09B0FFD09769}" presName="c6" presStyleLbl="node1" presStyleIdx="5" presStyleCnt="18"/>
      <dgm:spPr/>
    </dgm:pt>
    <dgm:pt modelId="{C249939B-3BFB-4F75-A370-6632E6A4CE87}" type="pres">
      <dgm:prSet presAssocID="{6932FE81-3E72-49BB-8521-09B0FFD09769}" presName="c7" presStyleLbl="node1" presStyleIdx="6" presStyleCnt="18"/>
      <dgm:spPr/>
    </dgm:pt>
    <dgm:pt modelId="{D5D8759F-65ED-44A6-91DF-3B94C0E8FD14}" type="pres">
      <dgm:prSet presAssocID="{6932FE81-3E72-49BB-8521-09B0FFD09769}" presName="c8" presStyleLbl="node1" presStyleIdx="7" presStyleCnt="18"/>
      <dgm:spPr/>
    </dgm:pt>
    <dgm:pt modelId="{4C496B1F-7E60-4239-9623-3BB96174BDD8}" type="pres">
      <dgm:prSet presAssocID="{6932FE81-3E72-49BB-8521-09B0FFD09769}" presName="c9" presStyleLbl="node1" presStyleIdx="8" presStyleCnt="18"/>
      <dgm:spPr/>
    </dgm:pt>
    <dgm:pt modelId="{D49C48BD-32F6-4F68-8BBE-F31BF9E0810C}" type="pres">
      <dgm:prSet presAssocID="{6932FE81-3E72-49BB-8521-09B0FFD09769}" presName="c10" presStyleLbl="node1" presStyleIdx="9" presStyleCnt="18"/>
      <dgm:spPr/>
    </dgm:pt>
    <dgm:pt modelId="{06D13E27-C632-4FBA-A8CE-7B5C85C822A5}" type="pres">
      <dgm:prSet presAssocID="{6932FE81-3E72-49BB-8521-09B0FFD09769}" presName="c11" presStyleLbl="node1" presStyleIdx="10" presStyleCnt="18"/>
      <dgm:spPr/>
    </dgm:pt>
    <dgm:pt modelId="{07E9DB6D-F88A-41C6-9E75-6F2A2B670A50}" type="pres">
      <dgm:prSet presAssocID="{6932FE81-3E72-49BB-8521-09B0FFD09769}" presName="c12" presStyleLbl="node1" presStyleIdx="11" presStyleCnt="18"/>
      <dgm:spPr/>
    </dgm:pt>
    <dgm:pt modelId="{5377891C-01DD-48AB-8C13-08310F140339}" type="pres">
      <dgm:prSet presAssocID="{6932FE81-3E72-49BB-8521-09B0FFD09769}" presName="c13" presStyleLbl="node1" presStyleIdx="12" presStyleCnt="18"/>
      <dgm:spPr/>
    </dgm:pt>
    <dgm:pt modelId="{5AEB2FA1-415B-4B6F-A61F-5A7DD42B0EE0}" type="pres">
      <dgm:prSet presAssocID="{6932FE81-3E72-49BB-8521-09B0FFD09769}" presName="c14" presStyleLbl="node1" presStyleIdx="13" presStyleCnt="18"/>
      <dgm:spPr/>
    </dgm:pt>
    <dgm:pt modelId="{8713886A-B053-4318-B33E-48050FCA39B9}" type="pres">
      <dgm:prSet presAssocID="{6932FE81-3E72-49BB-8521-09B0FFD09769}" presName="c15" presStyleLbl="node1" presStyleIdx="14" presStyleCnt="18"/>
      <dgm:spPr/>
    </dgm:pt>
    <dgm:pt modelId="{B9E57902-AD11-4618-B64A-DAAA06561DB9}" type="pres">
      <dgm:prSet presAssocID="{6932FE81-3E72-49BB-8521-09B0FFD09769}" presName="c16" presStyleLbl="node1" presStyleIdx="15" presStyleCnt="18"/>
      <dgm:spPr/>
    </dgm:pt>
    <dgm:pt modelId="{5545C1B9-5EA3-4745-A80E-807803BE5F0A}" type="pres">
      <dgm:prSet presAssocID="{6932FE81-3E72-49BB-8521-09B0FFD09769}" presName="c17" presStyleLbl="node1" presStyleIdx="16" presStyleCnt="18"/>
      <dgm:spPr/>
    </dgm:pt>
    <dgm:pt modelId="{53C74FA9-353E-40B7-B4CE-4EC0F316E6FA}" type="pres">
      <dgm:prSet presAssocID="{6932FE81-3E72-49BB-8521-09B0FFD09769}" presName="c18" presStyleLbl="node1" presStyleIdx="17" presStyleCnt="18"/>
      <dgm:spPr/>
    </dgm:pt>
  </dgm:ptLst>
  <dgm:cxnLst>
    <dgm:cxn modelId="{16668158-0DE0-4DD3-95A3-5910121DF178}" type="presOf" srcId="{B05B9456-21C0-4856-81DF-9F8BAE6A9EA7}" destId="{E58B5E87-C7F5-47E5-9AD5-2DF685530254}" srcOrd="0" destOrd="0" presId="urn:microsoft.com/office/officeart/2009/3/layout/RandomtoResultProcess"/>
    <dgm:cxn modelId="{A7FEB7CA-7A24-4A17-9BD2-53417C0A3285}" type="presOf" srcId="{6932FE81-3E72-49BB-8521-09B0FFD09769}" destId="{828EED62-BFA7-4B02-8278-262961EC13D2}" srcOrd="0" destOrd="0" presId="urn:microsoft.com/office/officeart/2009/3/layout/RandomtoResultProcess"/>
    <dgm:cxn modelId="{CCC916CC-9B8E-4512-9816-7D8E6B0BB1A3}" srcId="{B05B9456-21C0-4856-81DF-9F8BAE6A9EA7}" destId="{6932FE81-3E72-49BB-8521-09B0FFD09769}" srcOrd="0" destOrd="0" parTransId="{3DAE2A00-6D1C-4293-B7EE-C7528D65DB6E}" sibTransId="{83C3CF99-4F03-4EC9-85B2-E1952305ED69}"/>
    <dgm:cxn modelId="{630424D0-90CF-42F0-9D6A-5797298BAFB5}" type="presParOf" srcId="{E58B5E87-C7F5-47E5-9AD5-2DF685530254}" destId="{3602CF24-0F3C-47A9-9DB6-C2CEC66A7AEA}" srcOrd="0" destOrd="0" presId="urn:microsoft.com/office/officeart/2009/3/layout/RandomtoResultProcess"/>
    <dgm:cxn modelId="{5ED8D82F-C981-499D-99F0-7765F31B387C}" type="presParOf" srcId="{3602CF24-0F3C-47A9-9DB6-C2CEC66A7AEA}" destId="{828EED62-BFA7-4B02-8278-262961EC13D2}" srcOrd="0" destOrd="0" presId="urn:microsoft.com/office/officeart/2009/3/layout/RandomtoResultProcess"/>
    <dgm:cxn modelId="{3EA6A689-AA49-4B80-A617-5F9CAC3AC9CD}" type="presParOf" srcId="{3602CF24-0F3C-47A9-9DB6-C2CEC66A7AEA}" destId="{382E8D43-E902-4633-AAC3-140CC200D51D}" srcOrd="1" destOrd="0" presId="urn:microsoft.com/office/officeart/2009/3/layout/RandomtoResultProcess"/>
    <dgm:cxn modelId="{C2A01D5C-FF84-4178-8E68-2B94C7D5CB31}" type="presParOf" srcId="{3602CF24-0F3C-47A9-9DB6-C2CEC66A7AEA}" destId="{AFE24561-D00B-4875-9869-FC7AFBD20243}" srcOrd="2" destOrd="0" presId="urn:microsoft.com/office/officeart/2009/3/layout/RandomtoResultProcess"/>
    <dgm:cxn modelId="{745854D4-EBFB-43CC-AF17-33246D9EF964}" type="presParOf" srcId="{3602CF24-0F3C-47A9-9DB6-C2CEC66A7AEA}" destId="{04AB4E16-DAA9-45B0-BA33-BD4FFA2095D9}" srcOrd="3" destOrd="0" presId="urn:microsoft.com/office/officeart/2009/3/layout/RandomtoResultProcess"/>
    <dgm:cxn modelId="{9F0BD4FE-7DD8-4D80-9E9E-82834A2E7C0D}" type="presParOf" srcId="{3602CF24-0F3C-47A9-9DB6-C2CEC66A7AEA}" destId="{3052A6B0-0846-4F0A-A08A-766C1C1C266F}" srcOrd="4" destOrd="0" presId="urn:microsoft.com/office/officeart/2009/3/layout/RandomtoResultProcess"/>
    <dgm:cxn modelId="{34D3338D-C1B0-422F-9DC6-33F31E218082}" type="presParOf" srcId="{3602CF24-0F3C-47A9-9DB6-C2CEC66A7AEA}" destId="{A9CDF231-0322-4657-BFDB-F4735E62FFE0}" srcOrd="5" destOrd="0" presId="urn:microsoft.com/office/officeart/2009/3/layout/RandomtoResultProcess"/>
    <dgm:cxn modelId="{F7B27E82-D089-4B59-AC3D-71D0B23A23A5}" type="presParOf" srcId="{3602CF24-0F3C-47A9-9DB6-C2CEC66A7AEA}" destId="{5C3A289C-28C3-45CE-A8F9-153B2AECA8DF}" srcOrd="6" destOrd="0" presId="urn:microsoft.com/office/officeart/2009/3/layout/RandomtoResultProcess"/>
    <dgm:cxn modelId="{3CEB51DB-0E8E-4932-9450-5A190FC2896D}" type="presParOf" srcId="{3602CF24-0F3C-47A9-9DB6-C2CEC66A7AEA}" destId="{C249939B-3BFB-4F75-A370-6632E6A4CE87}" srcOrd="7" destOrd="0" presId="urn:microsoft.com/office/officeart/2009/3/layout/RandomtoResultProcess"/>
    <dgm:cxn modelId="{ECD3DDDC-0E27-4073-9126-D6B3FEA9FD49}" type="presParOf" srcId="{3602CF24-0F3C-47A9-9DB6-C2CEC66A7AEA}" destId="{D5D8759F-65ED-44A6-91DF-3B94C0E8FD14}" srcOrd="8" destOrd="0" presId="urn:microsoft.com/office/officeart/2009/3/layout/RandomtoResultProcess"/>
    <dgm:cxn modelId="{46BA3497-5FBC-44D0-9E68-513944953FBC}" type="presParOf" srcId="{3602CF24-0F3C-47A9-9DB6-C2CEC66A7AEA}" destId="{4C496B1F-7E60-4239-9623-3BB96174BDD8}" srcOrd="9" destOrd="0" presId="urn:microsoft.com/office/officeart/2009/3/layout/RandomtoResultProcess"/>
    <dgm:cxn modelId="{791446FE-667F-4385-8EA1-C2026C9927CE}" type="presParOf" srcId="{3602CF24-0F3C-47A9-9DB6-C2CEC66A7AEA}" destId="{D49C48BD-32F6-4F68-8BBE-F31BF9E0810C}" srcOrd="10" destOrd="0" presId="urn:microsoft.com/office/officeart/2009/3/layout/RandomtoResultProcess"/>
    <dgm:cxn modelId="{48BE12C5-97B5-4DE6-9AC8-4FAF91538159}" type="presParOf" srcId="{3602CF24-0F3C-47A9-9DB6-C2CEC66A7AEA}" destId="{06D13E27-C632-4FBA-A8CE-7B5C85C822A5}" srcOrd="11" destOrd="0" presId="urn:microsoft.com/office/officeart/2009/3/layout/RandomtoResultProcess"/>
    <dgm:cxn modelId="{49809E0F-E0CA-466E-B9D4-F293436EA474}" type="presParOf" srcId="{3602CF24-0F3C-47A9-9DB6-C2CEC66A7AEA}" destId="{07E9DB6D-F88A-41C6-9E75-6F2A2B670A50}" srcOrd="12" destOrd="0" presId="urn:microsoft.com/office/officeart/2009/3/layout/RandomtoResultProcess"/>
    <dgm:cxn modelId="{F423C674-301A-40FD-91D9-D227C211ED04}" type="presParOf" srcId="{3602CF24-0F3C-47A9-9DB6-C2CEC66A7AEA}" destId="{5377891C-01DD-48AB-8C13-08310F140339}" srcOrd="13" destOrd="0" presId="urn:microsoft.com/office/officeart/2009/3/layout/RandomtoResultProcess"/>
    <dgm:cxn modelId="{38FC159A-EDC4-4428-A939-8592B279CE5D}" type="presParOf" srcId="{3602CF24-0F3C-47A9-9DB6-C2CEC66A7AEA}" destId="{5AEB2FA1-415B-4B6F-A61F-5A7DD42B0EE0}" srcOrd="14" destOrd="0" presId="urn:microsoft.com/office/officeart/2009/3/layout/RandomtoResultProcess"/>
    <dgm:cxn modelId="{CEC73D47-5CE9-4A19-9A9C-FA7936AD9BCF}" type="presParOf" srcId="{3602CF24-0F3C-47A9-9DB6-C2CEC66A7AEA}" destId="{8713886A-B053-4318-B33E-48050FCA39B9}" srcOrd="15" destOrd="0" presId="urn:microsoft.com/office/officeart/2009/3/layout/RandomtoResultProcess"/>
    <dgm:cxn modelId="{6ABB1951-DAC8-40E1-892B-D0D1D19BDBF6}" type="presParOf" srcId="{3602CF24-0F3C-47A9-9DB6-C2CEC66A7AEA}" destId="{B9E57902-AD11-4618-B64A-DAAA06561DB9}" srcOrd="16" destOrd="0" presId="urn:microsoft.com/office/officeart/2009/3/layout/RandomtoResultProcess"/>
    <dgm:cxn modelId="{A38BDA7F-7891-4B71-B79E-1718DFE509E1}" type="presParOf" srcId="{3602CF24-0F3C-47A9-9DB6-C2CEC66A7AEA}" destId="{5545C1B9-5EA3-4745-A80E-807803BE5F0A}" srcOrd="17" destOrd="0" presId="urn:microsoft.com/office/officeart/2009/3/layout/RandomtoResultProcess"/>
    <dgm:cxn modelId="{D51DE864-DF38-4316-AEF1-5323D0DE8AB4}" type="presParOf" srcId="{3602CF24-0F3C-47A9-9DB6-C2CEC66A7AEA}" destId="{53C74FA9-353E-40B7-B4CE-4EC0F316E6FA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4E656-A9FF-4714-A6F0-C5F18A5C4DC5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24EC663-9602-4AE8-B337-E205B1078EEA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 Piyasalar</a:t>
          </a:r>
        </a:p>
      </dgm:t>
    </dgm:pt>
    <dgm:pt modelId="{79DD2E6B-1161-4182-A9AC-8135DA7A070A}" type="parTrans" cxnId="{168C4120-5DCD-47D1-A469-1F17B2CD4A11}">
      <dgm:prSet/>
      <dgm:spPr/>
      <dgm:t>
        <a:bodyPr/>
        <a:lstStyle/>
        <a:p>
          <a:endParaRPr lang="tr-TR"/>
        </a:p>
      </dgm:t>
    </dgm:pt>
    <dgm:pt modelId="{87E12DED-8EFB-4AD3-9EEC-A42C0F199076}" type="sibTrans" cxnId="{168C4120-5DCD-47D1-A469-1F17B2CD4A11}">
      <dgm:prSet/>
      <dgm:spPr/>
      <dgm:t>
        <a:bodyPr/>
        <a:lstStyle/>
        <a:p>
          <a:endParaRPr lang="tr-TR"/>
        </a:p>
      </dgm:t>
    </dgm:pt>
    <dgm:pt modelId="{7827F382-5064-48D2-8F61-25E3DB3E40E7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Ürün Çeşitleri</a:t>
          </a:r>
        </a:p>
      </dgm:t>
    </dgm:pt>
    <dgm:pt modelId="{17EE98E8-98E4-4B98-926E-97EEE20CA745}" type="parTrans" cxnId="{C6AF94D1-4675-4A9D-99BD-13E1FAD2492A}">
      <dgm:prSet/>
      <dgm:spPr/>
      <dgm:t>
        <a:bodyPr/>
        <a:lstStyle/>
        <a:p>
          <a:endParaRPr lang="tr-TR"/>
        </a:p>
      </dgm:t>
    </dgm:pt>
    <dgm:pt modelId="{F4E4B438-DD56-4D76-A494-45FAE0C3DC6D}" type="sibTrans" cxnId="{C6AF94D1-4675-4A9D-99BD-13E1FAD2492A}">
      <dgm:prSet/>
      <dgm:spPr/>
      <dgm:t>
        <a:bodyPr/>
        <a:lstStyle/>
        <a:p>
          <a:endParaRPr lang="tr-TR"/>
        </a:p>
      </dgm:t>
    </dgm:pt>
    <dgm:pt modelId="{0C213AC0-069D-4B9F-8EA1-88A25ED77EA0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Para Piyasası Ürünleri </a:t>
          </a:r>
        </a:p>
      </dgm:t>
    </dgm:pt>
    <dgm:pt modelId="{0FB7A645-86AE-4D73-814F-B558641B57E8}" type="parTrans" cxnId="{EBB24DB5-5AA8-4ECC-89BF-1DF776C0F6DE}">
      <dgm:prSet/>
      <dgm:spPr/>
      <dgm:t>
        <a:bodyPr/>
        <a:lstStyle/>
        <a:p>
          <a:endParaRPr lang="tr-TR"/>
        </a:p>
      </dgm:t>
    </dgm:pt>
    <dgm:pt modelId="{3767BBCD-495C-4153-818F-10091D7046EC}" type="sibTrans" cxnId="{EBB24DB5-5AA8-4ECC-89BF-1DF776C0F6DE}">
      <dgm:prSet/>
      <dgm:spPr/>
      <dgm:t>
        <a:bodyPr/>
        <a:lstStyle/>
        <a:p>
          <a:endParaRPr lang="tr-TR"/>
        </a:p>
      </dgm:t>
    </dgm:pt>
    <dgm:pt modelId="{4344E1A4-C7B4-44C0-B5C9-987661378340}">
      <dgm:prSet phldrT="[Metin]" custT="1"/>
      <dgm:spPr/>
      <dgm:t>
        <a:bodyPr/>
        <a:lstStyle/>
        <a:p>
          <a:r>
            <a:rPr lang="tr-TR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Sermaye Piyasası Ürünleri </a:t>
          </a:r>
          <a:endParaRPr lang="tr-TR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0F82C06-A57E-46FD-8656-BCE26D453788}" type="parTrans" cxnId="{578BD774-C66C-484C-B7FF-EE5946181157}">
      <dgm:prSet/>
      <dgm:spPr/>
      <dgm:t>
        <a:bodyPr/>
        <a:lstStyle/>
        <a:p>
          <a:endParaRPr lang="tr-TR"/>
        </a:p>
      </dgm:t>
    </dgm:pt>
    <dgm:pt modelId="{6B4E42D3-2B1B-4133-8FC6-0565CECD72BC}" type="sibTrans" cxnId="{578BD774-C66C-484C-B7FF-EE5946181157}">
      <dgm:prSet/>
      <dgm:spPr/>
      <dgm:t>
        <a:bodyPr/>
        <a:lstStyle/>
        <a:p>
          <a:endParaRPr lang="tr-TR"/>
        </a:p>
      </dgm:t>
    </dgm:pt>
    <dgm:pt modelId="{F3E24C26-730C-4AFF-84FA-5C7B0481E81F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İşlemleri Yapıldığı Yer </a:t>
          </a:r>
        </a:p>
      </dgm:t>
    </dgm:pt>
    <dgm:pt modelId="{C48D6D9A-A689-4068-B141-0DC52BA6634B}" type="parTrans" cxnId="{7694C2E4-88B9-4058-A85E-9232D9FD0636}">
      <dgm:prSet/>
      <dgm:spPr/>
      <dgm:t>
        <a:bodyPr/>
        <a:lstStyle/>
        <a:p>
          <a:endParaRPr lang="tr-TR"/>
        </a:p>
      </dgm:t>
    </dgm:pt>
    <dgm:pt modelId="{8E9F52D9-EDFD-4486-A850-CDE138D3989A}" type="sibTrans" cxnId="{7694C2E4-88B9-4058-A85E-9232D9FD0636}">
      <dgm:prSet/>
      <dgm:spPr/>
      <dgm:t>
        <a:bodyPr/>
        <a:lstStyle/>
        <a:p>
          <a:endParaRPr lang="tr-TR"/>
        </a:p>
      </dgm:t>
    </dgm:pt>
    <dgm:pt modelId="{DA7D6855-A964-4AB5-86D3-B261C1428FC5}">
      <dgm:prSet phldrT="[Metin]" custT="1"/>
      <dgm:spPr/>
      <dgm:t>
        <a:bodyPr/>
        <a:lstStyle/>
        <a:p>
          <a:r>
            <a:rPr lang="tr-TR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Organize Piyasalar </a:t>
          </a:r>
          <a:endParaRPr lang="tr-TR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F583024-2FDC-48CA-B659-D293390B3268}" type="parTrans" cxnId="{3FD747BA-8052-4DF9-A35C-29A67989AC2D}">
      <dgm:prSet/>
      <dgm:spPr/>
      <dgm:t>
        <a:bodyPr/>
        <a:lstStyle/>
        <a:p>
          <a:endParaRPr lang="tr-TR"/>
        </a:p>
      </dgm:t>
    </dgm:pt>
    <dgm:pt modelId="{A12EFAA4-F8C2-4943-BD4B-71C8F779407D}" type="sibTrans" cxnId="{3FD747BA-8052-4DF9-A35C-29A67989AC2D}">
      <dgm:prSet/>
      <dgm:spPr/>
      <dgm:t>
        <a:bodyPr/>
        <a:lstStyle/>
        <a:p>
          <a:endParaRPr lang="tr-TR"/>
        </a:p>
      </dgm:t>
    </dgm:pt>
    <dgm:pt modelId="{53F0472C-52A8-4AE6-A428-6DC826694BB7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Organize Olmayan Piyasalar (</a:t>
          </a:r>
          <a:r>
            <a:rPr lang="tr-TR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Tezgahüstü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62A81447-175E-4BA5-9740-6B6678A5EC1E}" type="parTrans" cxnId="{E16DB44C-02DF-44CF-986F-9E60FA56E7F0}">
      <dgm:prSet/>
      <dgm:spPr/>
      <dgm:t>
        <a:bodyPr/>
        <a:lstStyle/>
        <a:p>
          <a:endParaRPr lang="tr-TR"/>
        </a:p>
      </dgm:t>
    </dgm:pt>
    <dgm:pt modelId="{C2A277B2-7E3C-46A6-B36E-379980AEC06E}" type="sibTrans" cxnId="{E16DB44C-02DF-44CF-986F-9E60FA56E7F0}">
      <dgm:prSet/>
      <dgm:spPr/>
      <dgm:t>
        <a:bodyPr/>
        <a:lstStyle/>
        <a:p>
          <a:endParaRPr lang="tr-TR"/>
        </a:p>
      </dgm:t>
    </dgm:pt>
    <dgm:pt modelId="{FA880199-BEDE-45E7-995B-851E8DE064D9}" type="pres">
      <dgm:prSet presAssocID="{E664E656-A9FF-4714-A6F0-C5F18A5C4D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DA65AF1-E703-4443-B814-B7382705462D}" type="pres">
      <dgm:prSet presAssocID="{C24EC663-9602-4AE8-B337-E205B1078EEA}" presName="root1" presStyleCnt="0"/>
      <dgm:spPr/>
    </dgm:pt>
    <dgm:pt modelId="{B3754A52-62EF-44DE-A3C8-91332E646A33}" type="pres">
      <dgm:prSet presAssocID="{C24EC663-9602-4AE8-B337-E205B1078EEA}" presName="LevelOneTextNode" presStyleLbl="node0" presStyleIdx="0" presStyleCnt="1">
        <dgm:presLayoutVars>
          <dgm:chPref val="3"/>
        </dgm:presLayoutVars>
      </dgm:prSet>
      <dgm:spPr/>
    </dgm:pt>
    <dgm:pt modelId="{12994F23-A3D2-4DAB-94AF-5118B97D57EB}" type="pres">
      <dgm:prSet presAssocID="{C24EC663-9602-4AE8-B337-E205B1078EEA}" presName="level2hierChild" presStyleCnt="0"/>
      <dgm:spPr/>
    </dgm:pt>
    <dgm:pt modelId="{4318AEE5-E25C-4382-8D2A-189320084A63}" type="pres">
      <dgm:prSet presAssocID="{17EE98E8-98E4-4B98-926E-97EEE20CA745}" presName="conn2-1" presStyleLbl="parChTrans1D2" presStyleIdx="0" presStyleCnt="2"/>
      <dgm:spPr/>
    </dgm:pt>
    <dgm:pt modelId="{C5C20ED4-D58E-4CC2-8FA2-0EB21D0BD9AA}" type="pres">
      <dgm:prSet presAssocID="{17EE98E8-98E4-4B98-926E-97EEE20CA745}" presName="connTx" presStyleLbl="parChTrans1D2" presStyleIdx="0" presStyleCnt="2"/>
      <dgm:spPr/>
    </dgm:pt>
    <dgm:pt modelId="{5F4C65AF-AF56-4811-8B69-B51807DF40F8}" type="pres">
      <dgm:prSet presAssocID="{7827F382-5064-48D2-8F61-25E3DB3E40E7}" presName="root2" presStyleCnt="0"/>
      <dgm:spPr/>
    </dgm:pt>
    <dgm:pt modelId="{B7324ADA-D91B-4CBA-B961-3A229ED23FF5}" type="pres">
      <dgm:prSet presAssocID="{7827F382-5064-48D2-8F61-25E3DB3E40E7}" presName="LevelTwoTextNode" presStyleLbl="node2" presStyleIdx="0" presStyleCnt="2">
        <dgm:presLayoutVars>
          <dgm:chPref val="3"/>
        </dgm:presLayoutVars>
      </dgm:prSet>
      <dgm:spPr/>
    </dgm:pt>
    <dgm:pt modelId="{47B36470-A613-46A6-9510-FA29BE09C32A}" type="pres">
      <dgm:prSet presAssocID="{7827F382-5064-48D2-8F61-25E3DB3E40E7}" presName="level3hierChild" presStyleCnt="0"/>
      <dgm:spPr/>
    </dgm:pt>
    <dgm:pt modelId="{42BE483B-124A-47E8-BAE1-1B5986DA3782}" type="pres">
      <dgm:prSet presAssocID="{0FB7A645-86AE-4D73-814F-B558641B57E8}" presName="conn2-1" presStyleLbl="parChTrans1D3" presStyleIdx="0" presStyleCnt="4"/>
      <dgm:spPr/>
    </dgm:pt>
    <dgm:pt modelId="{D1FE6A65-5907-488E-8220-55534866550C}" type="pres">
      <dgm:prSet presAssocID="{0FB7A645-86AE-4D73-814F-B558641B57E8}" presName="connTx" presStyleLbl="parChTrans1D3" presStyleIdx="0" presStyleCnt="4"/>
      <dgm:spPr/>
    </dgm:pt>
    <dgm:pt modelId="{7D77B29D-0C68-4769-8CB8-119C938574F8}" type="pres">
      <dgm:prSet presAssocID="{0C213AC0-069D-4B9F-8EA1-88A25ED77EA0}" presName="root2" presStyleCnt="0"/>
      <dgm:spPr/>
    </dgm:pt>
    <dgm:pt modelId="{D6111047-76A1-4CCF-B7C6-BE4982E2C4AC}" type="pres">
      <dgm:prSet presAssocID="{0C213AC0-069D-4B9F-8EA1-88A25ED77EA0}" presName="LevelTwoTextNode" presStyleLbl="node3" presStyleIdx="0" presStyleCnt="4">
        <dgm:presLayoutVars>
          <dgm:chPref val="3"/>
        </dgm:presLayoutVars>
      </dgm:prSet>
      <dgm:spPr/>
    </dgm:pt>
    <dgm:pt modelId="{DF65B5B1-606F-4E45-9261-743EE7818199}" type="pres">
      <dgm:prSet presAssocID="{0C213AC0-069D-4B9F-8EA1-88A25ED77EA0}" presName="level3hierChild" presStyleCnt="0"/>
      <dgm:spPr/>
    </dgm:pt>
    <dgm:pt modelId="{7F6189C7-BE59-47AA-9A12-FC0D40B7A3D6}" type="pres">
      <dgm:prSet presAssocID="{B0F82C06-A57E-46FD-8656-BCE26D453788}" presName="conn2-1" presStyleLbl="parChTrans1D3" presStyleIdx="1" presStyleCnt="4"/>
      <dgm:spPr/>
    </dgm:pt>
    <dgm:pt modelId="{404A9D14-B812-49AB-8BEB-021A273BE620}" type="pres">
      <dgm:prSet presAssocID="{B0F82C06-A57E-46FD-8656-BCE26D453788}" presName="connTx" presStyleLbl="parChTrans1D3" presStyleIdx="1" presStyleCnt="4"/>
      <dgm:spPr/>
    </dgm:pt>
    <dgm:pt modelId="{D110E4FC-0CB1-4AE7-9372-0FFCAA4F2335}" type="pres">
      <dgm:prSet presAssocID="{4344E1A4-C7B4-44C0-B5C9-987661378340}" presName="root2" presStyleCnt="0"/>
      <dgm:spPr/>
    </dgm:pt>
    <dgm:pt modelId="{52355BDC-F24F-468E-825A-1CC7AA2E75B8}" type="pres">
      <dgm:prSet presAssocID="{4344E1A4-C7B4-44C0-B5C9-987661378340}" presName="LevelTwoTextNode" presStyleLbl="node3" presStyleIdx="1" presStyleCnt="4">
        <dgm:presLayoutVars>
          <dgm:chPref val="3"/>
        </dgm:presLayoutVars>
      </dgm:prSet>
      <dgm:spPr/>
    </dgm:pt>
    <dgm:pt modelId="{DBD9CE58-0D48-48DD-89C5-37CADAAC8A1F}" type="pres">
      <dgm:prSet presAssocID="{4344E1A4-C7B4-44C0-B5C9-987661378340}" presName="level3hierChild" presStyleCnt="0"/>
      <dgm:spPr/>
    </dgm:pt>
    <dgm:pt modelId="{BB4C5B0B-6492-4DBC-AA5C-D8BF0FF03894}" type="pres">
      <dgm:prSet presAssocID="{C48D6D9A-A689-4068-B141-0DC52BA6634B}" presName="conn2-1" presStyleLbl="parChTrans1D2" presStyleIdx="1" presStyleCnt="2"/>
      <dgm:spPr/>
    </dgm:pt>
    <dgm:pt modelId="{FCD257FC-DC3C-4011-A3E2-91E5B65ACDAF}" type="pres">
      <dgm:prSet presAssocID="{C48D6D9A-A689-4068-B141-0DC52BA6634B}" presName="connTx" presStyleLbl="parChTrans1D2" presStyleIdx="1" presStyleCnt="2"/>
      <dgm:spPr/>
    </dgm:pt>
    <dgm:pt modelId="{88EFD116-5CED-4EE7-B1D6-E6A096D404E8}" type="pres">
      <dgm:prSet presAssocID="{F3E24C26-730C-4AFF-84FA-5C7B0481E81F}" presName="root2" presStyleCnt="0"/>
      <dgm:spPr/>
    </dgm:pt>
    <dgm:pt modelId="{E723442A-609E-402F-B106-86F1A8FA0DC1}" type="pres">
      <dgm:prSet presAssocID="{F3E24C26-730C-4AFF-84FA-5C7B0481E81F}" presName="LevelTwoTextNode" presStyleLbl="node2" presStyleIdx="1" presStyleCnt="2">
        <dgm:presLayoutVars>
          <dgm:chPref val="3"/>
        </dgm:presLayoutVars>
      </dgm:prSet>
      <dgm:spPr/>
    </dgm:pt>
    <dgm:pt modelId="{CDC85083-BF1C-4437-966A-1E4F178E1BBA}" type="pres">
      <dgm:prSet presAssocID="{F3E24C26-730C-4AFF-84FA-5C7B0481E81F}" presName="level3hierChild" presStyleCnt="0"/>
      <dgm:spPr/>
    </dgm:pt>
    <dgm:pt modelId="{9B72696A-1F91-4CBA-B6E9-3AFE2DD30103}" type="pres">
      <dgm:prSet presAssocID="{4F583024-2FDC-48CA-B659-D293390B3268}" presName="conn2-1" presStyleLbl="parChTrans1D3" presStyleIdx="2" presStyleCnt="4"/>
      <dgm:spPr/>
    </dgm:pt>
    <dgm:pt modelId="{39E6E39D-634B-4E87-BE3A-FDBD5EE0B78E}" type="pres">
      <dgm:prSet presAssocID="{4F583024-2FDC-48CA-B659-D293390B3268}" presName="connTx" presStyleLbl="parChTrans1D3" presStyleIdx="2" presStyleCnt="4"/>
      <dgm:spPr/>
    </dgm:pt>
    <dgm:pt modelId="{FA9CB2BB-BBCD-420C-A5F3-637E21E36858}" type="pres">
      <dgm:prSet presAssocID="{DA7D6855-A964-4AB5-86D3-B261C1428FC5}" presName="root2" presStyleCnt="0"/>
      <dgm:spPr/>
    </dgm:pt>
    <dgm:pt modelId="{6BE3E237-196F-4D6E-8A38-6E7A353B8A29}" type="pres">
      <dgm:prSet presAssocID="{DA7D6855-A964-4AB5-86D3-B261C1428FC5}" presName="LevelTwoTextNode" presStyleLbl="node3" presStyleIdx="2" presStyleCnt="4">
        <dgm:presLayoutVars>
          <dgm:chPref val="3"/>
        </dgm:presLayoutVars>
      </dgm:prSet>
      <dgm:spPr/>
    </dgm:pt>
    <dgm:pt modelId="{5042081C-F54A-4209-91A1-70FAAB40D2E3}" type="pres">
      <dgm:prSet presAssocID="{DA7D6855-A964-4AB5-86D3-B261C1428FC5}" presName="level3hierChild" presStyleCnt="0"/>
      <dgm:spPr/>
    </dgm:pt>
    <dgm:pt modelId="{DDC02179-615A-41EE-89A5-121702D703CD}" type="pres">
      <dgm:prSet presAssocID="{62A81447-175E-4BA5-9740-6B6678A5EC1E}" presName="conn2-1" presStyleLbl="parChTrans1D3" presStyleIdx="3" presStyleCnt="4"/>
      <dgm:spPr/>
    </dgm:pt>
    <dgm:pt modelId="{569F5DB2-9DF5-41F3-B3A2-104402955B63}" type="pres">
      <dgm:prSet presAssocID="{62A81447-175E-4BA5-9740-6B6678A5EC1E}" presName="connTx" presStyleLbl="parChTrans1D3" presStyleIdx="3" presStyleCnt="4"/>
      <dgm:spPr/>
    </dgm:pt>
    <dgm:pt modelId="{3635A1CA-F860-4009-8418-F375FE11582F}" type="pres">
      <dgm:prSet presAssocID="{53F0472C-52A8-4AE6-A428-6DC826694BB7}" presName="root2" presStyleCnt="0"/>
      <dgm:spPr/>
    </dgm:pt>
    <dgm:pt modelId="{6BCBAC24-59E4-4B87-B0CD-7AFF0464E6FE}" type="pres">
      <dgm:prSet presAssocID="{53F0472C-52A8-4AE6-A428-6DC826694BB7}" presName="LevelTwoTextNode" presStyleLbl="node3" presStyleIdx="3" presStyleCnt="4">
        <dgm:presLayoutVars>
          <dgm:chPref val="3"/>
        </dgm:presLayoutVars>
      </dgm:prSet>
      <dgm:spPr/>
    </dgm:pt>
    <dgm:pt modelId="{F368E04B-746D-46D6-82DE-EAAF5FCF023C}" type="pres">
      <dgm:prSet presAssocID="{53F0472C-52A8-4AE6-A428-6DC826694BB7}" presName="level3hierChild" presStyleCnt="0"/>
      <dgm:spPr/>
    </dgm:pt>
  </dgm:ptLst>
  <dgm:cxnLst>
    <dgm:cxn modelId="{6BAEA311-AFD6-49F9-A0FE-0433031F7728}" type="presOf" srcId="{17EE98E8-98E4-4B98-926E-97EEE20CA745}" destId="{C5C20ED4-D58E-4CC2-8FA2-0EB21D0BD9AA}" srcOrd="1" destOrd="0" presId="urn:microsoft.com/office/officeart/2005/8/layout/hierarchy2"/>
    <dgm:cxn modelId="{A1F73E1D-4F01-4B5F-BD6C-225F38762645}" type="presOf" srcId="{62A81447-175E-4BA5-9740-6B6678A5EC1E}" destId="{569F5DB2-9DF5-41F3-B3A2-104402955B63}" srcOrd="1" destOrd="0" presId="urn:microsoft.com/office/officeart/2005/8/layout/hierarchy2"/>
    <dgm:cxn modelId="{FAEDD41F-7378-426C-97ED-983249C72A38}" type="presOf" srcId="{DA7D6855-A964-4AB5-86D3-B261C1428FC5}" destId="{6BE3E237-196F-4D6E-8A38-6E7A353B8A29}" srcOrd="0" destOrd="0" presId="urn:microsoft.com/office/officeart/2005/8/layout/hierarchy2"/>
    <dgm:cxn modelId="{168C4120-5DCD-47D1-A469-1F17B2CD4A11}" srcId="{E664E656-A9FF-4714-A6F0-C5F18A5C4DC5}" destId="{C24EC663-9602-4AE8-B337-E205B1078EEA}" srcOrd="0" destOrd="0" parTransId="{79DD2E6B-1161-4182-A9AC-8135DA7A070A}" sibTransId="{87E12DED-8EFB-4AD3-9EEC-A42C0F199076}"/>
    <dgm:cxn modelId="{2802EE34-47B5-4C55-9D65-9EB6E224CA2E}" type="presOf" srcId="{53F0472C-52A8-4AE6-A428-6DC826694BB7}" destId="{6BCBAC24-59E4-4B87-B0CD-7AFF0464E6FE}" srcOrd="0" destOrd="0" presId="urn:microsoft.com/office/officeart/2005/8/layout/hierarchy2"/>
    <dgm:cxn modelId="{DB6F9638-2C3C-427D-B758-AAAF858C717C}" type="presOf" srcId="{7827F382-5064-48D2-8F61-25E3DB3E40E7}" destId="{B7324ADA-D91B-4CBA-B961-3A229ED23FF5}" srcOrd="0" destOrd="0" presId="urn:microsoft.com/office/officeart/2005/8/layout/hierarchy2"/>
    <dgm:cxn modelId="{7DA70663-98BC-4619-BC0F-1711600A6BF8}" type="presOf" srcId="{17EE98E8-98E4-4B98-926E-97EEE20CA745}" destId="{4318AEE5-E25C-4382-8D2A-189320084A63}" srcOrd="0" destOrd="0" presId="urn:microsoft.com/office/officeart/2005/8/layout/hierarchy2"/>
    <dgm:cxn modelId="{5D02A444-6BE3-45A2-B3F8-EE59CA58C2A6}" type="presOf" srcId="{B0F82C06-A57E-46FD-8656-BCE26D453788}" destId="{404A9D14-B812-49AB-8BEB-021A273BE620}" srcOrd="1" destOrd="0" presId="urn:microsoft.com/office/officeart/2005/8/layout/hierarchy2"/>
    <dgm:cxn modelId="{E16DB44C-02DF-44CF-986F-9E60FA56E7F0}" srcId="{F3E24C26-730C-4AFF-84FA-5C7B0481E81F}" destId="{53F0472C-52A8-4AE6-A428-6DC826694BB7}" srcOrd="1" destOrd="0" parTransId="{62A81447-175E-4BA5-9740-6B6678A5EC1E}" sibTransId="{C2A277B2-7E3C-46A6-B36E-379980AEC06E}"/>
    <dgm:cxn modelId="{17EF136E-B60A-4759-BB4F-60B5C1BD86AC}" type="presOf" srcId="{F3E24C26-730C-4AFF-84FA-5C7B0481E81F}" destId="{E723442A-609E-402F-B106-86F1A8FA0DC1}" srcOrd="0" destOrd="0" presId="urn:microsoft.com/office/officeart/2005/8/layout/hierarchy2"/>
    <dgm:cxn modelId="{FDC48351-7C60-493E-9311-63B4E396614A}" type="presOf" srcId="{0FB7A645-86AE-4D73-814F-B558641B57E8}" destId="{42BE483B-124A-47E8-BAE1-1B5986DA3782}" srcOrd="0" destOrd="0" presId="urn:microsoft.com/office/officeart/2005/8/layout/hierarchy2"/>
    <dgm:cxn modelId="{BCE3C771-FE75-44DB-B6E0-7D11BC840FDA}" type="presOf" srcId="{4F583024-2FDC-48CA-B659-D293390B3268}" destId="{9B72696A-1F91-4CBA-B6E9-3AFE2DD30103}" srcOrd="0" destOrd="0" presId="urn:microsoft.com/office/officeart/2005/8/layout/hierarchy2"/>
    <dgm:cxn modelId="{578BD774-C66C-484C-B7FF-EE5946181157}" srcId="{7827F382-5064-48D2-8F61-25E3DB3E40E7}" destId="{4344E1A4-C7B4-44C0-B5C9-987661378340}" srcOrd="1" destOrd="0" parTransId="{B0F82C06-A57E-46FD-8656-BCE26D453788}" sibTransId="{6B4E42D3-2B1B-4133-8FC6-0565CECD72BC}"/>
    <dgm:cxn modelId="{20198B55-7BA7-4097-9DE6-4D285F2303C5}" type="presOf" srcId="{C24EC663-9602-4AE8-B337-E205B1078EEA}" destId="{B3754A52-62EF-44DE-A3C8-91332E646A33}" srcOrd="0" destOrd="0" presId="urn:microsoft.com/office/officeart/2005/8/layout/hierarchy2"/>
    <dgm:cxn modelId="{F4994C79-8C26-44A6-A018-650D29F7710F}" type="presOf" srcId="{4344E1A4-C7B4-44C0-B5C9-987661378340}" destId="{52355BDC-F24F-468E-825A-1CC7AA2E75B8}" srcOrd="0" destOrd="0" presId="urn:microsoft.com/office/officeart/2005/8/layout/hierarchy2"/>
    <dgm:cxn modelId="{EB61D759-B797-4FBF-8BBD-D470E0130ABA}" type="presOf" srcId="{E664E656-A9FF-4714-A6F0-C5F18A5C4DC5}" destId="{FA880199-BEDE-45E7-995B-851E8DE064D9}" srcOrd="0" destOrd="0" presId="urn:microsoft.com/office/officeart/2005/8/layout/hierarchy2"/>
    <dgm:cxn modelId="{8B2DA35A-5E1A-474D-BCA4-139035585889}" type="presOf" srcId="{0FB7A645-86AE-4D73-814F-B558641B57E8}" destId="{D1FE6A65-5907-488E-8220-55534866550C}" srcOrd="1" destOrd="0" presId="urn:microsoft.com/office/officeart/2005/8/layout/hierarchy2"/>
    <dgm:cxn modelId="{F2BAB9A1-656E-4801-9876-A1445135B138}" type="presOf" srcId="{C48D6D9A-A689-4068-B141-0DC52BA6634B}" destId="{BB4C5B0B-6492-4DBC-AA5C-D8BF0FF03894}" srcOrd="0" destOrd="0" presId="urn:microsoft.com/office/officeart/2005/8/layout/hierarchy2"/>
    <dgm:cxn modelId="{EBB24DB5-5AA8-4ECC-89BF-1DF776C0F6DE}" srcId="{7827F382-5064-48D2-8F61-25E3DB3E40E7}" destId="{0C213AC0-069D-4B9F-8EA1-88A25ED77EA0}" srcOrd="0" destOrd="0" parTransId="{0FB7A645-86AE-4D73-814F-B558641B57E8}" sibTransId="{3767BBCD-495C-4153-818F-10091D7046EC}"/>
    <dgm:cxn modelId="{3FD747BA-8052-4DF9-A35C-29A67989AC2D}" srcId="{F3E24C26-730C-4AFF-84FA-5C7B0481E81F}" destId="{DA7D6855-A964-4AB5-86D3-B261C1428FC5}" srcOrd="0" destOrd="0" parTransId="{4F583024-2FDC-48CA-B659-D293390B3268}" sibTransId="{A12EFAA4-F8C2-4943-BD4B-71C8F779407D}"/>
    <dgm:cxn modelId="{FE6D90BC-4348-4976-8FF4-43EFB6E58ADA}" type="presOf" srcId="{B0F82C06-A57E-46FD-8656-BCE26D453788}" destId="{7F6189C7-BE59-47AA-9A12-FC0D40B7A3D6}" srcOrd="0" destOrd="0" presId="urn:microsoft.com/office/officeart/2005/8/layout/hierarchy2"/>
    <dgm:cxn modelId="{66C627C0-E31F-40CC-948D-597834033FE5}" type="presOf" srcId="{62A81447-175E-4BA5-9740-6B6678A5EC1E}" destId="{DDC02179-615A-41EE-89A5-121702D703CD}" srcOrd="0" destOrd="0" presId="urn:microsoft.com/office/officeart/2005/8/layout/hierarchy2"/>
    <dgm:cxn modelId="{C6AF94D1-4675-4A9D-99BD-13E1FAD2492A}" srcId="{C24EC663-9602-4AE8-B337-E205B1078EEA}" destId="{7827F382-5064-48D2-8F61-25E3DB3E40E7}" srcOrd="0" destOrd="0" parTransId="{17EE98E8-98E4-4B98-926E-97EEE20CA745}" sibTransId="{F4E4B438-DD56-4D76-A494-45FAE0C3DC6D}"/>
    <dgm:cxn modelId="{D4E293D6-8EBE-4042-A3B9-B8D95B9B2735}" type="presOf" srcId="{4F583024-2FDC-48CA-B659-D293390B3268}" destId="{39E6E39D-634B-4E87-BE3A-FDBD5EE0B78E}" srcOrd="1" destOrd="0" presId="urn:microsoft.com/office/officeart/2005/8/layout/hierarchy2"/>
    <dgm:cxn modelId="{7694C2E4-88B9-4058-A85E-9232D9FD0636}" srcId="{C24EC663-9602-4AE8-B337-E205B1078EEA}" destId="{F3E24C26-730C-4AFF-84FA-5C7B0481E81F}" srcOrd="1" destOrd="0" parTransId="{C48D6D9A-A689-4068-B141-0DC52BA6634B}" sibTransId="{8E9F52D9-EDFD-4486-A850-CDE138D3989A}"/>
    <dgm:cxn modelId="{2BBAD3EE-635A-4BF4-8859-BCF980C275A6}" type="presOf" srcId="{0C213AC0-069D-4B9F-8EA1-88A25ED77EA0}" destId="{D6111047-76A1-4CCF-B7C6-BE4982E2C4AC}" srcOrd="0" destOrd="0" presId="urn:microsoft.com/office/officeart/2005/8/layout/hierarchy2"/>
    <dgm:cxn modelId="{4B9CBBF5-0323-4D84-9EC2-17DC9C6A0706}" type="presOf" srcId="{C48D6D9A-A689-4068-B141-0DC52BA6634B}" destId="{FCD257FC-DC3C-4011-A3E2-91E5B65ACDAF}" srcOrd="1" destOrd="0" presId="urn:microsoft.com/office/officeart/2005/8/layout/hierarchy2"/>
    <dgm:cxn modelId="{B57431E2-DB89-41C4-B038-9C22F9EBA0D0}" type="presParOf" srcId="{FA880199-BEDE-45E7-995B-851E8DE064D9}" destId="{2DA65AF1-E703-4443-B814-B7382705462D}" srcOrd="0" destOrd="0" presId="urn:microsoft.com/office/officeart/2005/8/layout/hierarchy2"/>
    <dgm:cxn modelId="{4316A89D-9A53-4DE3-BD8D-3AB8A4F54D68}" type="presParOf" srcId="{2DA65AF1-E703-4443-B814-B7382705462D}" destId="{B3754A52-62EF-44DE-A3C8-91332E646A33}" srcOrd="0" destOrd="0" presId="urn:microsoft.com/office/officeart/2005/8/layout/hierarchy2"/>
    <dgm:cxn modelId="{BB5E314D-3FA6-4B2C-953C-9A4DD0D1290F}" type="presParOf" srcId="{2DA65AF1-E703-4443-B814-B7382705462D}" destId="{12994F23-A3D2-4DAB-94AF-5118B97D57EB}" srcOrd="1" destOrd="0" presId="urn:microsoft.com/office/officeart/2005/8/layout/hierarchy2"/>
    <dgm:cxn modelId="{6DBC6A38-6948-4919-872D-26669D8B09B9}" type="presParOf" srcId="{12994F23-A3D2-4DAB-94AF-5118B97D57EB}" destId="{4318AEE5-E25C-4382-8D2A-189320084A63}" srcOrd="0" destOrd="0" presId="urn:microsoft.com/office/officeart/2005/8/layout/hierarchy2"/>
    <dgm:cxn modelId="{68C1B572-FD4A-4946-B815-FCD450CC5EAC}" type="presParOf" srcId="{4318AEE5-E25C-4382-8D2A-189320084A63}" destId="{C5C20ED4-D58E-4CC2-8FA2-0EB21D0BD9AA}" srcOrd="0" destOrd="0" presId="urn:microsoft.com/office/officeart/2005/8/layout/hierarchy2"/>
    <dgm:cxn modelId="{5BE1BD14-F21C-4536-BAB6-56DF609C0B7E}" type="presParOf" srcId="{12994F23-A3D2-4DAB-94AF-5118B97D57EB}" destId="{5F4C65AF-AF56-4811-8B69-B51807DF40F8}" srcOrd="1" destOrd="0" presId="urn:microsoft.com/office/officeart/2005/8/layout/hierarchy2"/>
    <dgm:cxn modelId="{CB8CBF11-6361-4029-88C3-72CBB64B5A44}" type="presParOf" srcId="{5F4C65AF-AF56-4811-8B69-B51807DF40F8}" destId="{B7324ADA-D91B-4CBA-B961-3A229ED23FF5}" srcOrd="0" destOrd="0" presId="urn:microsoft.com/office/officeart/2005/8/layout/hierarchy2"/>
    <dgm:cxn modelId="{40D4419D-332B-4690-9612-C1E416722246}" type="presParOf" srcId="{5F4C65AF-AF56-4811-8B69-B51807DF40F8}" destId="{47B36470-A613-46A6-9510-FA29BE09C32A}" srcOrd="1" destOrd="0" presId="urn:microsoft.com/office/officeart/2005/8/layout/hierarchy2"/>
    <dgm:cxn modelId="{9367A575-2542-48A7-963D-25A4EBAE9A1A}" type="presParOf" srcId="{47B36470-A613-46A6-9510-FA29BE09C32A}" destId="{42BE483B-124A-47E8-BAE1-1B5986DA3782}" srcOrd="0" destOrd="0" presId="urn:microsoft.com/office/officeart/2005/8/layout/hierarchy2"/>
    <dgm:cxn modelId="{2CD4E9AF-6ADA-4866-B702-59FE916CA7D1}" type="presParOf" srcId="{42BE483B-124A-47E8-BAE1-1B5986DA3782}" destId="{D1FE6A65-5907-488E-8220-55534866550C}" srcOrd="0" destOrd="0" presId="urn:microsoft.com/office/officeart/2005/8/layout/hierarchy2"/>
    <dgm:cxn modelId="{AD22502F-20BF-4603-97F8-142D2237F028}" type="presParOf" srcId="{47B36470-A613-46A6-9510-FA29BE09C32A}" destId="{7D77B29D-0C68-4769-8CB8-119C938574F8}" srcOrd="1" destOrd="0" presId="urn:microsoft.com/office/officeart/2005/8/layout/hierarchy2"/>
    <dgm:cxn modelId="{22C35F65-8F59-40B9-8ADB-CDEBAB598838}" type="presParOf" srcId="{7D77B29D-0C68-4769-8CB8-119C938574F8}" destId="{D6111047-76A1-4CCF-B7C6-BE4982E2C4AC}" srcOrd="0" destOrd="0" presId="urn:microsoft.com/office/officeart/2005/8/layout/hierarchy2"/>
    <dgm:cxn modelId="{C3B47A8F-5C97-45F6-A229-55A68EBF3B94}" type="presParOf" srcId="{7D77B29D-0C68-4769-8CB8-119C938574F8}" destId="{DF65B5B1-606F-4E45-9261-743EE7818199}" srcOrd="1" destOrd="0" presId="urn:microsoft.com/office/officeart/2005/8/layout/hierarchy2"/>
    <dgm:cxn modelId="{70B74DDF-73E3-40D3-ACBA-3A5E3A530914}" type="presParOf" srcId="{47B36470-A613-46A6-9510-FA29BE09C32A}" destId="{7F6189C7-BE59-47AA-9A12-FC0D40B7A3D6}" srcOrd="2" destOrd="0" presId="urn:microsoft.com/office/officeart/2005/8/layout/hierarchy2"/>
    <dgm:cxn modelId="{5D4F55CD-87F7-4688-BA8E-CA8D3D6E5758}" type="presParOf" srcId="{7F6189C7-BE59-47AA-9A12-FC0D40B7A3D6}" destId="{404A9D14-B812-49AB-8BEB-021A273BE620}" srcOrd="0" destOrd="0" presId="urn:microsoft.com/office/officeart/2005/8/layout/hierarchy2"/>
    <dgm:cxn modelId="{0C094A06-D30F-4219-A677-694E9AC752A4}" type="presParOf" srcId="{47B36470-A613-46A6-9510-FA29BE09C32A}" destId="{D110E4FC-0CB1-4AE7-9372-0FFCAA4F2335}" srcOrd="3" destOrd="0" presId="urn:microsoft.com/office/officeart/2005/8/layout/hierarchy2"/>
    <dgm:cxn modelId="{1E2778FF-847C-4B9F-9F9C-F65D914E7003}" type="presParOf" srcId="{D110E4FC-0CB1-4AE7-9372-0FFCAA4F2335}" destId="{52355BDC-F24F-468E-825A-1CC7AA2E75B8}" srcOrd="0" destOrd="0" presId="urn:microsoft.com/office/officeart/2005/8/layout/hierarchy2"/>
    <dgm:cxn modelId="{39A5AF5E-C50D-467D-BA39-DE0AA08CE004}" type="presParOf" srcId="{D110E4FC-0CB1-4AE7-9372-0FFCAA4F2335}" destId="{DBD9CE58-0D48-48DD-89C5-37CADAAC8A1F}" srcOrd="1" destOrd="0" presId="urn:microsoft.com/office/officeart/2005/8/layout/hierarchy2"/>
    <dgm:cxn modelId="{27CB6AC9-0C16-4729-B6BA-90D7E83D3689}" type="presParOf" srcId="{12994F23-A3D2-4DAB-94AF-5118B97D57EB}" destId="{BB4C5B0B-6492-4DBC-AA5C-D8BF0FF03894}" srcOrd="2" destOrd="0" presId="urn:microsoft.com/office/officeart/2005/8/layout/hierarchy2"/>
    <dgm:cxn modelId="{B647B35E-C449-469A-8C4A-9F653420CB13}" type="presParOf" srcId="{BB4C5B0B-6492-4DBC-AA5C-D8BF0FF03894}" destId="{FCD257FC-DC3C-4011-A3E2-91E5B65ACDAF}" srcOrd="0" destOrd="0" presId="urn:microsoft.com/office/officeart/2005/8/layout/hierarchy2"/>
    <dgm:cxn modelId="{B83BF164-607A-4953-ADE9-AC0C2E53C16C}" type="presParOf" srcId="{12994F23-A3D2-4DAB-94AF-5118B97D57EB}" destId="{88EFD116-5CED-4EE7-B1D6-E6A096D404E8}" srcOrd="3" destOrd="0" presId="urn:microsoft.com/office/officeart/2005/8/layout/hierarchy2"/>
    <dgm:cxn modelId="{D7374895-0C3D-4635-9C9D-84FB86591563}" type="presParOf" srcId="{88EFD116-5CED-4EE7-B1D6-E6A096D404E8}" destId="{E723442A-609E-402F-B106-86F1A8FA0DC1}" srcOrd="0" destOrd="0" presId="urn:microsoft.com/office/officeart/2005/8/layout/hierarchy2"/>
    <dgm:cxn modelId="{0BC77635-40F9-41C0-9971-2FEAC0A3C6D0}" type="presParOf" srcId="{88EFD116-5CED-4EE7-B1D6-E6A096D404E8}" destId="{CDC85083-BF1C-4437-966A-1E4F178E1BBA}" srcOrd="1" destOrd="0" presId="urn:microsoft.com/office/officeart/2005/8/layout/hierarchy2"/>
    <dgm:cxn modelId="{DFBB0B6F-30DE-426C-B901-686D4180479B}" type="presParOf" srcId="{CDC85083-BF1C-4437-966A-1E4F178E1BBA}" destId="{9B72696A-1F91-4CBA-B6E9-3AFE2DD30103}" srcOrd="0" destOrd="0" presId="urn:microsoft.com/office/officeart/2005/8/layout/hierarchy2"/>
    <dgm:cxn modelId="{A92D91B1-1114-4350-8BF6-CD1C9D861DE7}" type="presParOf" srcId="{9B72696A-1F91-4CBA-B6E9-3AFE2DD30103}" destId="{39E6E39D-634B-4E87-BE3A-FDBD5EE0B78E}" srcOrd="0" destOrd="0" presId="urn:microsoft.com/office/officeart/2005/8/layout/hierarchy2"/>
    <dgm:cxn modelId="{1FAED1DA-3A46-479C-9213-83F00AD620BB}" type="presParOf" srcId="{CDC85083-BF1C-4437-966A-1E4F178E1BBA}" destId="{FA9CB2BB-BBCD-420C-A5F3-637E21E36858}" srcOrd="1" destOrd="0" presId="urn:microsoft.com/office/officeart/2005/8/layout/hierarchy2"/>
    <dgm:cxn modelId="{2C595C72-8AE9-48B6-A97D-7C6F834B4581}" type="presParOf" srcId="{FA9CB2BB-BBCD-420C-A5F3-637E21E36858}" destId="{6BE3E237-196F-4D6E-8A38-6E7A353B8A29}" srcOrd="0" destOrd="0" presId="urn:microsoft.com/office/officeart/2005/8/layout/hierarchy2"/>
    <dgm:cxn modelId="{654A8C01-49BB-4462-BF3C-F1DE2075077C}" type="presParOf" srcId="{FA9CB2BB-BBCD-420C-A5F3-637E21E36858}" destId="{5042081C-F54A-4209-91A1-70FAAB40D2E3}" srcOrd="1" destOrd="0" presId="urn:microsoft.com/office/officeart/2005/8/layout/hierarchy2"/>
    <dgm:cxn modelId="{F78E1E9D-C7FF-4E67-B24F-56FB6CF6E782}" type="presParOf" srcId="{CDC85083-BF1C-4437-966A-1E4F178E1BBA}" destId="{DDC02179-615A-41EE-89A5-121702D703CD}" srcOrd="2" destOrd="0" presId="urn:microsoft.com/office/officeart/2005/8/layout/hierarchy2"/>
    <dgm:cxn modelId="{B2ED4B8C-039E-4E12-99CA-2F72AFFD5715}" type="presParOf" srcId="{DDC02179-615A-41EE-89A5-121702D703CD}" destId="{569F5DB2-9DF5-41F3-B3A2-104402955B63}" srcOrd="0" destOrd="0" presId="urn:microsoft.com/office/officeart/2005/8/layout/hierarchy2"/>
    <dgm:cxn modelId="{2ED898D0-C9B3-4B0A-962A-8E2A9299FAF3}" type="presParOf" srcId="{CDC85083-BF1C-4437-966A-1E4F178E1BBA}" destId="{3635A1CA-F860-4009-8418-F375FE11582F}" srcOrd="3" destOrd="0" presId="urn:microsoft.com/office/officeart/2005/8/layout/hierarchy2"/>
    <dgm:cxn modelId="{C2CD5B93-BD48-4D87-8A9F-916A0CB12508}" type="presParOf" srcId="{3635A1CA-F860-4009-8418-F375FE11582F}" destId="{6BCBAC24-59E4-4B87-B0CD-7AFF0464E6FE}" srcOrd="0" destOrd="0" presId="urn:microsoft.com/office/officeart/2005/8/layout/hierarchy2"/>
    <dgm:cxn modelId="{E6B11E57-75B9-4B20-8EA9-4CDC8DA7AF63}" type="presParOf" srcId="{3635A1CA-F860-4009-8418-F375FE11582F}" destId="{F368E04B-746D-46D6-82DE-EAAF5FCF02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60DE8C-1C48-499F-9A28-381BDE866652}" type="doc">
      <dgm:prSet loTypeId="urn:microsoft.com/office/officeart/2005/8/layout/hProcess9" loCatId="process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4093A670-A2B6-4CE6-B876-66BF2D4F049B}">
      <dgm:prSet/>
      <dgm:spPr/>
      <dgm:t>
        <a:bodyPr/>
        <a:lstStyle/>
        <a:p>
          <a:pPr rtl="0"/>
          <a:r>
            <a:rPr lang="tr-T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Murabaha (Vadeli Satış) İşlemleri</a:t>
          </a:r>
          <a:endParaRPr lang="en-US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E65D588-453E-4463-A589-685ED0326598}" type="parTrans" cxnId="{2C2E7A0E-721B-4808-ADFD-4C021C28E6A5}">
      <dgm:prSet/>
      <dgm:spPr/>
      <dgm:t>
        <a:bodyPr/>
        <a:lstStyle/>
        <a:p>
          <a:endParaRPr lang="tr-TR"/>
        </a:p>
      </dgm:t>
    </dgm:pt>
    <dgm:pt modelId="{06612A9B-1DD4-4501-A975-CE6343D6CE39}" type="sibTrans" cxnId="{2C2E7A0E-721B-4808-ADFD-4C021C28E6A5}">
      <dgm:prSet/>
      <dgm:spPr/>
      <dgm:t>
        <a:bodyPr/>
        <a:lstStyle/>
        <a:p>
          <a:endParaRPr lang="tr-TR"/>
        </a:p>
      </dgm:t>
    </dgm:pt>
    <dgm:pt modelId="{A39200B2-A86D-4B8F-B8A1-F6DDDAD77F74}">
      <dgm:prSet/>
      <dgm:spPr/>
      <dgm:t>
        <a:bodyPr/>
        <a:lstStyle/>
        <a:p>
          <a:pPr rtl="0"/>
          <a:r>
            <a:rPr lang="tr-TR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Wakala</a:t>
          </a:r>
          <a:r>
            <a:rPr lang="tr-T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İşlemleri</a:t>
          </a:r>
          <a:endParaRPr lang="en-US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F01D23B-DCC6-4A7F-ACEF-33641855C041}" type="parTrans" cxnId="{83F62540-77E3-4B71-BEB9-3A8D679FF168}">
      <dgm:prSet/>
      <dgm:spPr/>
      <dgm:t>
        <a:bodyPr/>
        <a:lstStyle/>
        <a:p>
          <a:endParaRPr lang="tr-TR"/>
        </a:p>
      </dgm:t>
    </dgm:pt>
    <dgm:pt modelId="{A175C40F-02BF-4E1A-9175-FAA7186D740E}" type="sibTrans" cxnId="{83F62540-77E3-4B71-BEB9-3A8D679FF168}">
      <dgm:prSet/>
      <dgm:spPr/>
      <dgm:t>
        <a:bodyPr/>
        <a:lstStyle/>
        <a:p>
          <a:endParaRPr lang="tr-TR"/>
        </a:p>
      </dgm:t>
    </dgm:pt>
    <dgm:pt modelId="{02062956-86AF-4AE7-8BCC-0DA291AC6D0E}">
      <dgm:prSet/>
      <dgm:spPr/>
      <dgm:t>
        <a:bodyPr/>
        <a:lstStyle/>
        <a:p>
          <a:pPr rtl="0"/>
          <a:r>
            <a:rPr lang="tr-TR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Mudaraba</a:t>
          </a:r>
          <a:r>
            <a:rPr lang="tr-T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İşlemleri </a:t>
          </a:r>
          <a:endParaRPr lang="en-US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5602AD2-8D4A-4C93-886C-00ADD51CD9C3}" type="parTrans" cxnId="{91BF8E04-D1C9-4813-8192-54CA04832C61}">
      <dgm:prSet/>
      <dgm:spPr/>
      <dgm:t>
        <a:bodyPr/>
        <a:lstStyle/>
        <a:p>
          <a:endParaRPr lang="tr-TR"/>
        </a:p>
      </dgm:t>
    </dgm:pt>
    <dgm:pt modelId="{99E7FCD7-B0DC-4751-8C13-1C0239A51E38}" type="sibTrans" cxnId="{91BF8E04-D1C9-4813-8192-54CA04832C61}">
      <dgm:prSet/>
      <dgm:spPr/>
      <dgm:t>
        <a:bodyPr/>
        <a:lstStyle/>
        <a:p>
          <a:endParaRPr lang="tr-TR"/>
        </a:p>
      </dgm:t>
    </dgm:pt>
    <dgm:pt modelId="{72E7507A-CEAF-4F2F-983A-DE60B8FD1EFD}">
      <dgm:prSet/>
      <dgm:spPr/>
      <dgm:t>
        <a:bodyPr/>
        <a:lstStyle/>
        <a:p>
          <a:pPr rtl="0"/>
          <a:r>
            <a:rPr lang="tr-TR" b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Sukuk İşlemleri</a:t>
          </a:r>
          <a:endParaRPr lang="en-US" b="1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48C2857-7B11-40EA-8A7B-296975645F5F}" type="parTrans" cxnId="{A9992A3A-0347-463A-8005-E48012545297}">
      <dgm:prSet/>
      <dgm:spPr/>
      <dgm:t>
        <a:bodyPr/>
        <a:lstStyle/>
        <a:p>
          <a:endParaRPr lang="tr-TR"/>
        </a:p>
      </dgm:t>
    </dgm:pt>
    <dgm:pt modelId="{40E0C0D5-2A86-416E-B09E-63C4643841C9}" type="sibTrans" cxnId="{A9992A3A-0347-463A-8005-E48012545297}">
      <dgm:prSet/>
      <dgm:spPr/>
      <dgm:t>
        <a:bodyPr/>
        <a:lstStyle/>
        <a:p>
          <a:endParaRPr lang="tr-TR"/>
        </a:p>
      </dgm:t>
    </dgm:pt>
    <dgm:pt modelId="{1E81831B-3BE0-4D8C-9E0C-2DF81365B9CA}">
      <dgm:prSet/>
      <dgm:spPr/>
      <dgm:t>
        <a:bodyPr/>
        <a:lstStyle/>
        <a:p>
          <a:pPr rtl="0"/>
          <a:r>
            <a:rPr lang="tr-T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Swap İşlemleri</a:t>
          </a:r>
          <a:endParaRPr lang="en-US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367E29D-A4D0-4CF0-9FD4-F34818F3A7CA}" type="parTrans" cxnId="{62491BE5-8001-4D1C-9670-26AD096C4711}">
      <dgm:prSet/>
      <dgm:spPr/>
      <dgm:t>
        <a:bodyPr/>
        <a:lstStyle/>
        <a:p>
          <a:endParaRPr lang="tr-TR"/>
        </a:p>
      </dgm:t>
    </dgm:pt>
    <dgm:pt modelId="{3CBA95E0-C9D4-47D6-AB18-6416D1804F47}" type="sibTrans" cxnId="{62491BE5-8001-4D1C-9670-26AD096C4711}">
      <dgm:prSet/>
      <dgm:spPr/>
      <dgm:t>
        <a:bodyPr/>
        <a:lstStyle/>
        <a:p>
          <a:endParaRPr lang="tr-TR"/>
        </a:p>
      </dgm:t>
    </dgm:pt>
    <dgm:pt modelId="{C37ACE70-1735-4A20-8035-EC51050C2A1F}" type="pres">
      <dgm:prSet presAssocID="{1D60DE8C-1C48-499F-9A28-381BDE866652}" presName="CompostProcess" presStyleCnt="0">
        <dgm:presLayoutVars>
          <dgm:dir/>
          <dgm:resizeHandles val="exact"/>
        </dgm:presLayoutVars>
      </dgm:prSet>
      <dgm:spPr/>
    </dgm:pt>
    <dgm:pt modelId="{03A5EB28-3E3C-4E1B-88D3-E8CBCB29B21E}" type="pres">
      <dgm:prSet presAssocID="{1D60DE8C-1C48-499F-9A28-381BDE866652}" presName="arrow" presStyleLbl="bgShp" presStyleIdx="0" presStyleCnt="1"/>
      <dgm:spPr/>
    </dgm:pt>
    <dgm:pt modelId="{395F1B8C-B7B5-4751-8821-7BB2A4298B40}" type="pres">
      <dgm:prSet presAssocID="{1D60DE8C-1C48-499F-9A28-381BDE866652}" presName="linearProcess" presStyleCnt="0"/>
      <dgm:spPr/>
    </dgm:pt>
    <dgm:pt modelId="{D8095E25-79A9-4F5D-B00C-5EEEAE021098}" type="pres">
      <dgm:prSet presAssocID="{4093A670-A2B6-4CE6-B876-66BF2D4F049B}" presName="textNode" presStyleLbl="node1" presStyleIdx="0" presStyleCnt="5">
        <dgm:presLayoutVars>
          <dgm:bulletEnabled val="1"/>
        </dgm:presLayoutVars>
      </dgm:prSet>
      <dgm:spPr/>
    </dgm:pt>
    <dgm:pt modelId="{4A76EDAD-CBB6-443C-8747-990A8C5A0F11}" type="pres">
      <dgm:prSet presAssocID="{06612A9B-1DD4-4501-A975-CE6343D6CE39}" presName="sibTrans" presStyleCnt="0"/>
      <dgm:spPr/>
    </dgm:pt>
    <dgm:pt modelId="{B0A8AF65-0192-48F2-9F3E-6B9E66071998}" type="pres">
      <dgm:prSet presAssocID="{A39200B2-A86D-4B8F-B8A1-F6DDDAD77F74}" presName="textNode" presStyleLbl="node1" presStyleIdx="1" presStyleCnt="5">
        <dgm:presLayoutVars>
          <dgm:bulletEnabled val="1"/>
        </dgm:presLayoutVars>
      </dgm:prSet>
      <dgm:spPr/>
    </dgm:pt>
    <dgm:pt modelId="{AB8A9E6B-EAF7-426A-B451-D460C3E8215C}" type="pres">
      <dgm:prSet presAssocID="{A175C40F-02BF-4E1A-9175-FAA7186D740E}" presName="sibTrans" presStyleCnt="0"/>
      <dgm:spPr/>
    </dgm:pt>
    <dgm:pt modelId="{7B326065-EDFD-4576-B6A5-68C713B86C78}" type="pres">
      <dgm:prSet presAssocID="{02062956-86AF-4AE7-8BCC-0DA291AC6D0E}" presName="textNode" presStyleLbl="node1" presStyleIdx="2" presStyleCnt="5">
        <dgm:presLayoutVars>
          <dgm:bulletEnabled val="1"/>
        </dgm:presLayoutVars>
      </dgm:prSet>
      <dgm:spPr/>
    </dgm:pt>
    <dgm:pt modelId="{67F85043-3C22-4590-918D-B6C7416E70EC}" type="pres">
      <dgm:prSet presAssocID="{99E7FCD7-B0DC-4751-8C13-1C0239A51E38}" presName="sibTrans" presStyleCnt="0"/>
      <dgm:spPr/>
    </dgm:pt>
    <dgm:pt modelId="{F0DE536D-0D59-49B2-9761-ABB3CD8EB2D9}" type="pres">
      <dgm:prSet presAssocID="{72E7507A-CEAF-4F2F-983A-DE60B8FD1EFD}" presName="textNode" presStyleLbl="node1" presStyleIdx="3" presStyleCnt="5">
        <dgm:presLayoutVars>
          <dgm:bulletEnabled val="1"/>
        </dgm:presLayoutVars>
      </dgm:prSet>
      <dgm:spPr/>
    </dgm:pt>
    <dgm:pt modelId="{80F3FC1E-04A3-4279-A526-4D01A9F931F4}" type="pres">
      <dgm:prSet presAssocID="{40E0C0D5-2A86-416E-B09E-63C4643841C9}" presName="sibTrans" presStyleCnt="0"/>
      <dgm:spPr/>
    </dgm:pt>
    <dgm:pt modelId="{EA599D48-20BE-4492-9E29-075854B37259}" type="pres">
      <dgm:prSet presAssocID="{1E81831B-3BE0-4D8C-9E0C-2DF81365B9C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91BF8E04-D1C9-4813-8192-54CA04832C61}" srcId="{1D60DE8C-1C48-499F-9A28-381BDE866652}" destId="{02062956-86AF-4AE7-8BCC-0DA291AC6D0E}" srcOrd="2" destOrd="0" parTransId="{D5602AD2-8D4A-4C93-886C-00ADD51CD9C3}" sibTransId="{99E7FCD7-B0DC-4751-8C13-1C0239A51E38}"/>
    <dgm:cxn modelId="{2C2E7A0E-721B-4808-ADFD-4C021C28E6A5}" srcId="{1D60DE8C-1C48-499F-9A28-381BDE866652}" destId="{4093A670-A2B6-4CE6-B876-66BF2D4F049B}" srcOrd="0" destOrd="0" parTransId="{DE65D588-453E-4463-A589-685ED0326598}" sibTransId="{06612A9B-1DD4-4501-A975-CE6343D6CE39}"/>
    <dgm:cxn modelId="{A0F0A50F-3B94-4072-9E25-24C21AD77F12}" type="presOf" srcId="{A39200B2-A86D-4B8F-B8A1-F6DDDAD77F74}" destId="{B0A8AF65-0192-48F2-9F3E-6B9E66071998}" srcOrd="0" destOrd="0" presId="urn:microsoft.com/office/officeart/2005/8/layout/hProcess9"/>
    <dgm:cxn modelId="{6CD31233-73BA-4F77-BCCC-53F19AC67C33}" type="presOf" srcId="{4093A670-A2B6-4CE6-B876-66BF2D4F049B}" destId="{D8095E25-79A9-4F5D-B00C-5EEEAE021098}" srcOrd="0" destOrd="0" presId="urn:microsoft.com/office/officeart/2005/8/layout/hProcess9"/>
    <dgm:cxn modelId="{A9992A3A-0347-463A-8005-E48012545297}" srcId="{1D60DE8C-1C48-499F-9A28-381BDE866652}" destId="{72E7507A-CEAF-4F2F-983A-DE60B8FD1EFD}" srcOrd="3" destOrd="0" parTransId="{E48C2857-7B11-40EA-8A7B-296975645F5F}" sibTransId="{40E0C0D5-2A86-416E-B09E-63C4643841C9}"/>
    <dgm:cxn modelId="{83F62540-77E3-4B71-BEB9-3A8D679FF168}" srcId="{1D60DE8C-1C48-499F-9A28-381BDE866652}" destId="{A39200B2-A86D-4B8F-B8A1-F6DDDAD77F74}" srcOrd="1" destOrd="0" parTransId="{1F01D23B-DCC6-4A7F-ACEF-33641855C041}" sibTransId="{A175C40F-02BF-4E1A-9175-FAA7186D740E}"/>
    <dgm:cxn modelId="{16725155-50E3-46B0-A6E7-7F8D863DA366}" type="presOf" srcId="{1D60DE8C-1C48-499F-9A28-381BDE866652}" destId="{C37ACE70-1735-4A20-8035-EC51050C2A1F}" srcOrd="0" destOrd="0" presId="urn:microsoft.com/office/officeart/2005/8/layout/hProcess9"/>
    <dgm:cxn modelId="{F3E34294-C677-4A52-8E22-FDF3C5B9BFC5}" type="presOf" srcId="{72E7507A-CEAF-4F2F-983A-DE60B8FD1EFD}" destId="{F0DE536D-0D59-49B2-9761-ABB3CD8EB2D9}" srcOrd="0" destOrd="0" presId="urn:microsoft.com/office/officeart/2005/8/layout/hProcess9"/>
    <dgm:cxn modelId="{5ABD4EB7-C999-490D-9EFF-45C6A42B1B9A}" type="presOf" srcId="{02062956-86AF-4AE7-8BCC-0DA291AC6D0E}" destId="{7B326065-EDFD-4576-B6A5-68C713B86C78}" srcOrd="0" destOrd="0" presId="urn:microsoft.com/office/officeart/2005/8/layout/hProcess9"/>
    <dgm:cxn modelId="{257473B9-8990-4555-AC40-5559E2C10F98}" type="presOf" srcId="{1E81831B-3BE0-4D8C-9E0C-2DF81365B9CA}" destId="{EA599D48-20BE-4492-9E29-075854B37259}" srcOrd="0" destOrd="0" presId="urn:microsoft.com/office/officeart/2005/8/layout/hProcess9"/>
    <dgm:cxn modelId="{62491BE5-8001-4D1C-9670-26AD096C4711}" srcId="{1D60DE8C-1C48-499F-9A28-381BDE866652}" destId="{1E81831B-3BE0-4D8C-9E0C-2DF81365B9CA}" srcOrd="4" destOrd="0" parTransId="{0367E29D-A4D0-4CF0-9FD4-F34818F3A7CA}" sibTransId="{3CBA95E0-C9D4-47D6-AB18-6416D1804F47}"/>
    <dgm:cxn modelId="{2400194B-3612-47FF-B64D-CD146FDC3139}" type="presParOf" srcId="{C37ACE70-1735-4A20-8035-EC51050C2A1F}" destId="{03A5EB28-3E3C-4E1B-88D3-E8CBCB29B21E}" srcOrd="0" destOrd="0" presId="urn:microsoft.com/office/officeart/2005/8/layout/hProcess9"/>
    <dgm:cxn modelId="{9A109AE6-BA71-4A6A-A423-8044E631BB15}" type="presParOf" srcId="{C37ACE70-1735-4A20-8035-EC51050C2A1F}" destId="{395F1B8C-B7B5-4751-8821-7BB2A4298B40}" srcOrd="1" destOrd="0" presId="urn:microsoft.com/office/officeart/2005/8/layout/hProcess9"/>
    <dgm:cxn modelId="{A7AFA063-5C9D-4F02-A78C-811B39AC8463}" type="presParOf" srcId="{395F1B8C-B7B5-4751-8821-7BB2A4298B40}" destId="{D8095E25-79A9-4F5D-B00C-5EEEAE021098}" srcOrd="0" destOrd="0" presId="urn:microsoft.com/office/officeart/2005/8/layout/hProcess9"/>
    <dgm:cxn modelId="{AC44C718-0843-4E02-90F5-C870183B1747}" type="presParOf" srcId="{395F1B8C-B7B5-4751-8821-7BB2A4298B40}" destId="{4A76EDAD-CBB6-443C-8747-990A8C5A0F11}" srcOrd="1" destOrd="0" presId="urn:microsoft.com/office/officeart/2005/8/layout/hProcess9"/>
    <dgm:cxn modelId="{F7AF6C51-141F-4083-9405-103B64C3051C}" type="presParOf" srcId="{395F1B8C-B7B5-4751-8821-7BB2A4298B40}" destId="{B0A8AF65-0192-48F2-9F3E-6B9E66071998}" srcOrd="2" destOrd="0" presId="urn:microsoft.com/office/officeart/2005/8/layout/hProcess9"/>
    <dgm:cxn modelId="{A922376A-402D-485E-8A39-80C390F1839C}" type="presParOf" srcId="{395F1B8C-B7B5-4751-8821-7BB2A4298B40}" destId="{AB8A9E6B-EAF7-426A-B451-D460C3E8215C}" srcOrd="3" destOrd="0" presId="urn:microsoft.com/office/officeart/2005/8/layout/hProcess9"/>
    <dgm:cxn modelId="{C4641B1C-3B2F-4E0D-80D7-7AF18586861D}" type="presParOf" srcId="{395F1B8C-B7B5-4751-8821-7BB2A4298B40}" destId="{7B326065-EDFD-4576-B6A5-68C713B86C78}" srcOrd="4" destOrd="0" presId="urn:microsoft.com/office/officeart/2005/8/layout/hProcess9"/>
    <dgm:cxn modelId="{3EBB5DA2-ABB5-4654-9034-0FED17C7016D}" type="presParOf" srcId="{395F1B8C-B7B5-4751-8821-7BB2A4298B40}" destId="{67F85043-3C22-4590-918D-B6C7416E70EC}" srcOrd="5" destOrd="0" presId="urn:microsoft.com/office/officeart/2005/8/layout/hProcess9"/>
    <dgm:cxn modelId="{0E1ADF62-5C79-491E-9780-845BE879AE80}" type="presParOf" srcId="{395F1B8C-B7B5-4751-8821-7BB2A4298B40}" destId="{F0DE536D-0D59-49B2-9761-ABB3CD8EB2D9}" srcOrd="6" destOrd="0" presId="urn:microsoft.com/office/officeart/2005/8/layout/hProcess9"/>
    <dgm:cxn modelId="{0C19A0BB-7759-40E6-9D59-6CF7420DFA9D}" type="presParOf" srcId="{395F1B8C-B7B5-4751-8821-7BB2A4298B40}" destId="{80F3FC1E-04A3-4279-A526-4D01A9F931F4}" srcOrd="7" destOrd="0" presId="urn:microsoft.com/office/officeart/2005/8/layout/hProcess9"/>
    <dgm:cxn modelId="{082FC4C5-DA6A-47DB-B30C-5F33DEB78B2B}" type="presParOf" srcId="{395F1B8C-B7B5-4751-8821-7BB2A4298B40}" destId="{EA599D48-20BE-4492-9E29-075854B3725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623517-16F4-4AB4-9B33-8263CE169174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AFDCD168-FA8F-4690-A8BD-C3C30AD2ABC7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Bankası’ndan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üzerinde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malın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fiyatı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cinsi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detayların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yazılı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olduğu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mal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alımına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formunu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talep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imzalanan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formu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mal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alımı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gerekli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B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Bankası’na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iletilir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68F77FA-552E-447B-923D-E1B83F714B5F}" type="parTrans" cxnId="{E11FBD70-BA00-4556-B67C-828FCDDF1EBA}">
      <dgm:prSet/>
      <dgm:spPr/>
      <dgm:t>
        <a:bodyPr/>
        <a:lstStyle/>
        <a:p>
          <a:endParaRPr lang="tr-TR"/>
        </a:p>
      </dgm:t>
    </dgm:pt>
    <dgm:pt modelId="{64FBC8A9-AC8A-480F-A3CC-8D5EDB5CD130}" type="sibTrans" cxnId="{E11FBD70-BA00-4556-B67C-828FCDDF1EBA}">
      <dgm:prSet/>
      <dgm:spPr/>
      <dgm:t>
        <a:bodyPr/>
        <a:lstStyle/>
        <a:p>
          <a:endParaRPr lang="tr-TR"/>
        </a:p>
      </dgm:t>
    </dgm:pt>
    <dgm:pt modelId="{E7046951-F9CF-4D19-84B6-67AC1305AE60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aldığı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vekalete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dayalı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fiyatı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cinsini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belirlediği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malı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Broker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I’den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peşin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satın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alır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B10EB5B-85C8-4306-BD0E-0D5C449FC81B}" type="parTrans" cxnId="{73BB8841-5FA2-461E-AF98-5A04451115D3}">
      <dgm:prSet/>
      <dgm:spPr/>
      <dgm:t>
        <a:bodyPr/>
        <a:lstStyle/>
        <a:p>
          <a:endParaRPr lang="tr-TR"/>
        </a:p>
      </dgm:t>
    </dgm:pt>
    <dgm:pt modelId="{B43C9AF4-9F00-43A3-A913-223F640460FC}" type="sibTrans" cxnId="{73BB8841-5FA2-461E-AF98-5A04451115D3}">
      <dgm:prSet/>
      <dgm:spPr/>
      <dgm:t>
        <a:bodyPr/>
        <a:lstStyle/>
        <a:p>
          <a:endParaRPr lang="tr-TR"/>
        </a:p>
      </dgm:t>
    </dgm:pt>
    <dgm:pt modelId="{81ED51A9-68F0-4BD8-B070-B104CC9941C2}">
      <dgm:prSet custT="1"/>
      <dgm:spPr/>
      <dgm:t>
        <a:bodyPr/>
        <a:lstStyle/>
        <a:p>
          <a:pPr rtl="0"/>
          <a:r>
            <a:rPr lang="tr-TR" sz="1600"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en-US" sz="1600">
              <a:latin typeface="Cambria" panose="02040503050406030204" pitchFamily="18" charset="0"/>
              <a:ea typeface="Cambria" panose="02040503050406030204" pitchFamily="18" charset="0"/>
            </a:rPr>
            <a:t>B Bankası A Bankası için aldığı malı A Bankası’ndan</a:t>
          </a:r>
          <a:r>
            <a:rPr lang="tr-TR" sz="16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>
              <a:latin typeface="Cambria" panose="02040503050406030204" pitchFamily="18" charset="0"/>
              <a:ea typeface="Cambria" panose="02040503050406030204" pitchFamily="18" charset="0"/>
            </a:rPr>
            <a:t>belli bir vade sonra geri ödemek üzere anlaştıkları</a:t>
          </a:r>
          <a:r>
            <a:rPr lang="tr-TR" sz="16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>
              <a:latin typeface="Cambria" panose="02040503050406030204" pitchFamily="18" charset="0"/>
              <a:ea typeface="Cambria" panose="02040503050406030204" pitchFamily="18" charset="0"/>
            </a:rPr>
            <a:t>kar payı üzerinden belirlenen vadeli fiyat</a:t>
          </a:r>
          <a:r>
            <a:rPr lang="tr-TR" sz="16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>
              <a:latin typeface="Cambria" panose="02040503050406030204" pitchFamily="18" charset="0"/>
              <a:ea typeface="Cambria" panose="02040503050406030204" pitchFamily="18" charset="0"/>
            </a:rPr>
            <a:t>üzerinden satın alır.</a:t>
          </a:r>
        </a:p>
      </dgm:t>
    </dgm:pt>
    <dgm:pt modelId="{B14569B5-009E-4033-B2D1-5194236E8DB2}" type="parTrans" cxnId="{79F96616-ADFD-4CB9-AEE9-0B5725F25B97}">
      <dgm:prSet/>
      <dgm:spPr/>
      <dgm:t>
        <a:bodyPr/>
        <a:lstStyle/>
        <a:p>
          <a:endParaRPr lang="tr-TR"/>
        </a:p>
      </dgm:t>
    </dgm:pt>
    <dgm:pt modelId="{1B62A310-13B0-43F8-AF80-6A5CD0E526D7}" type="sibTrans" cxnId="{79F96616-ADFD-4CB9-AEE9-0B5725F25B97}">
      <dgm:prSet/>
      <dgm:spPr/>
      <dgm:t>
        <a:bodyPr/>
        <a:lstStyle/>
        <a:p>
          <a:endParaRPr lang="tr-TR"/>
        </a:p>
      </dgm:t>
    </dgm:pt>
    <dgm:pt modelId="{0AE22771-25B8-4672-A6AE-5CE9B7029E5F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4.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Bankası’ndan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bedeli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belli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vade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sonra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ödemek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satın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aldığı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malı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başka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broker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firmasına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(Broker II)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peşin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satar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parasını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Broker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II’den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alır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72711CC1-F583-4143-9E05-3FB492B01917}" type="parTrans" cxnId="{7FCF560E-6413-4780-A95A-58BA6F2AF4DC}">
      <dgm:prSet/>
      <dgm:spPr/>
      <dgm:t>
        <a:bodyPr/>
        <a:lstStyle/>
        <a:p>
          <a:endParaRPr lang="tr-TR"/>
        </a:p>
      </dgm:t>
    </dgm:pt>
    <dgm:pt modelId="{2A554A7F-52F9-4097-BE84-2CED17095D5D}" type="sibTrans" cxnId="{7FCF560E-6413-4780-A95A-58BA6F2AF4DC}">
      <dgm:prSet/>
      <dgm:spPr/>
      <dgm:t>
        <a:bodyPr/>
        <a:lstStyle/>
        <a:p>
          <a:endParaRPr lang="tr-TR"/>
        </a:p>
      </dgm:t>
    </dgm:pt>
    <dgm:pt modelId="{795CEA94-2F08-42BE-8584-AE98BD3648B7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5.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yaptığı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alım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işleminin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ödeme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vadesi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geldiğinde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Bankası’na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anlaştıkları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fiyat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üzerinden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ödemeyi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yapar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EB15AA35-3CC1-4E2A-AE6B-F8767D9EA4B0}" type="parTrans" cxnId="{2C4D81A4-2B45-4E2D-ADF5-1E2DEDDD13CD}">
      <dgm:prSet/>
      <dgm:spPr/>
      <dgm:t>
        <a:bodyPr/>
        <a:lstStyle/>
        <a:p>
          <a:endParaRPr lang="tr-TR"/>
        </a:p>
      </dgm:t>
    </dgm:pt>
    <dgm:pt modelId="{D660269A-FFAB-4127-9958-0B7B86A03055}" type="sibTrans" cxnId="{2C4D81A4-2B45-4E2D-ADF5-1E2DEDDD13CD}">
      <dgm:prSet/>
      <dgm:spPr/>
      <dgm:t>
        <a:bodyPr/>
        <a:lstStyle/>
        <a:p>
          <a:endParaRPr lang="tr-TR"/>
        </a:p>
      </dgm:t>
    </dgm:pt>
    <dgm:pt modelId="{6F572D77-A73F-40B0-8148-D66E788903EE}" type="pres">
      <dgm:prSet presAssocID="{B0623517-16F4-4AB4-9B33-8263CE169174}" presName="linear" presStyleCnt="0">
        <dgm:presLayoutVars>
          <dgm:animLvl val="lvl"/>
          <dgm:resizeHandles val="exact"/>
        </dgm:presLayoutVars>
      </dgm:prSet>
      <dgm:spPr/>
    </dgm:pt>
    <dgm:pt modelId="{8B4AD982-DEA6-4907-BCDE-C79932D80CB5}" type="pres">
      <dgm:prSet presAssocID="{AFDCD168-FA8F-4690-A8BD-C3C30AD2ABC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20CFC31-72D4-41C6-813C-86114E60A481}" type="pres">
      <dgm:prSet presAssocID="{64FBC8A9-AC8A-480F-A3CC-8D5EDB5CD130}" presName="spacer" presStyleCnt="0"/>
      <dgm:spPr/>
    </dgm:pt>
    <dgm:pt modelId="{50586030-99D1-4C60-8774-478FEC80B551}" type="pres">
      <dgm:prSet presAssocID="{E7046951-F9CF-4D19-84B6-67AC1305AE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72FDADE-75D1-42A8-BB8E-E94555BAC7BF}" type="pres">
      <dgm:prSet presAssocID="{B43C9AF4-9F00-43A3-A913-223F640460FC}" presName="spacer" presStyleCnt="0"/>
      <dgm:spPr/>
    </dgm:pt>
    <dgm:pt modelId="{55B6E601-C5C0-489E-BE2A-B7B081403C62}" type="pres">
      <dgm:prSet presAssocID="{81ED51A9-68F0-4BD8-B070-B104CC9941C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75038BC-033F-42BD-9C9D-7E257AD05B88}" type="pres">
      <dgm:prSet presAssocID="{1B62A310-13B0-43F8-AF80-6A5CD0E526D7}" presName="spacer" presStyleCnt="0"/>
      <dgm:spPr/>
    </dgm:pt>
    <dgm:pt modelId="{9A05EEAB-6792-4CD7-9D0E-E1C980B916A1}" type="pres">
      <dgm:prSet presAssocID="{0AE22771-25B8-4672-A6AE-5CE9B7029E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FF4220D-5315-4EB1-968B-1066A1BDDE00}" type="pres">
      <dgm:prSet presAssocID="{2A554A7F-52F9-4097-BE84-2CED17095D5D}" presName="spacer" presStyleCnt="0"/>
      <dgm:spPr/>
    </dgm:pt>
    <dgm:pt modelId="{A1E8AE5A-8CC9-4916-8DDA-16D6CC7AC3C8}" type="pres">
      <dgm:prSet presAssocID="{795CEA94-2F08-42BE-8584-AE98BD3648B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FCF560E-6413-4780-A95A-58BA6F2AF4DC}" srcId="{B0623517-16F4-4AB4-9B33-8263CE169174}" destId="{0AE22771-25B8-4672-A6AE-5CE9B7029E5F}" srcOrd="3" destOrd="0" parTransId="{72711CC1-F583-4143-9E05-3FB492B01917}" sibTransId="{2A554A7F-52F9-4097-BE84-2CED17095D5D}"/>
    <dgm:cxn modelId="{79F96616-ADFD-4CB9-AEE9-0B5725F25B97}" srcId="{B0623517-16F4-4AB4-9B33-8263CE169174}" destId="{81ED51A9-68F0-4BD8-B070-B104CC9941C2}" srcOrd="2" destOrd="0" parTransId="{B14569B5-009E-4033-B2D1-5194236E8DB2}" sibTransId="{1B62A310-13B0-43F8-AF80-6A5CD0E526D7}"/>
    <dgm:cxn modelId="{73BB8841-5FA2-461E-AF98-5A04451115D3}" srcId="{B0623517-16F4-4AB4-9B33-8263CE169174}" destId="{E7046951-F9CF-4D19-84B6-67AC1305AE60}" srcOrd="1" destOrd="0" parTransId="{5B10EB5B-85C8-4306-BD0E-0D5C449FC81B}" sibTransId="{B43C9AF4-9F00-43A3-A913-223F640460FC}"/>
    <dgm:cxn modelId="{7B735950-33E5-4493-9EA6-BD577A5FF235}" type="presOf" srcId="{B0623517-16F4-4AB4-9B33-8263CE169174}" destId="{6F572D77-A73F-40B0-8148-D66E788903EE}" srcOrd="0" destOrd="0" presId="urn:microsoft.com/office/officeart/2005/8/layout/vList2"/>
    <dgm:cxn modelId="{E11FBD70-BA00-4556-B67C-828FCDDF1EBA}" srcId="{B0623517-16F4-4AB4-9B33-8263CE169174}" destId="{AFDCD168-FA8F-4690-A8BD-C3C30AD2ABC7}" srcOrd="0" destOrd="0" parTransId="{568F77FA-552E-447B-923D-E1B83F714B5F}" sibTransId="{64FBC8A9-AC8A-480F-A3CC-8D5EDB5CD130}"/>
    <dgm:cxn modelId="{95C7D25A-0A0E-47E5-920F-AEF52A2A454C}" type="presOf" srcId="{0AE22771-25B8-4672-A6AE-5CE9B7029E5F}" destId="{9A05EEAB-6792-4CD7-9D0E-E1C980B916A1}" srcOrd="0" destOrd="0" presId="urn:microsoft.com/office/officeart/2005/8/layout/vList2"/>
    <dgm:cxn modelId="{BCD2E997-7225-456A-9871-F4F088DBC619}" type="presOf" srcId="{AFDCD168-FA8F-4690-A8BD-C3C30AD2ABC7}" destId="{8B4AD982-DEA6-4907-BCDE-C79932D80CB5}" srcOrd="0" destOrd="0" presId="urn:microsoft.com/office/officeart/2005/8/layout/vList2"/>
    <dgm:cxn modelId="{2C4D81A4-2B45-4E2D-ADF5-1E2DEDDD13CD}" srcId="{B0623517-16F4-4AB4-9B33-8263CE169174}" destId="{795CEA94-2F08-42BE-8584-AE98BD3648B7}" srcOrd="4" destOrd="0" parTransId="{EB15AA35-3CC1-4E2A-AE6B-F8767D9EA4B0}" sibTransId="{D660269A-FFAB-4127-9958-0B7B86A03055}"/>
    <dgm:cxn modelId="{468C93BF-4FEC-464E-9484-8ABC01466908}" type="presOf" srcId="{795CEA94-2F08-42BE-8584-AE98BD3648B7}" destId="{A1E8AE5A-8CC9-4916-8DDA-16D6CC7AC3C8}" srcOrd="0" destOrd="0" presId="urn:microsoft.com/office/officeart/2005/8/layout/vList2"/>
    <dgm:cxn modelId="{35FBA0BF-47AC-418C-80BB-37858AAB3447}" type="presOf" srcId="{E7046951-F9CF-4D19-84B6-67AC1305AE60}" destId="{50586030-99D1-4C60-8774-478FEC80B551}" srcOrd="0" destOrd="0" presId="urn:microsoft.com/office/officeart/2005/8/layout/vList2"/>
    <dgm:cxn modelId="{4BEAD0C6-A1A6-4FC8-A52A-66F892C0E490}" type="presOf" srcId="{81ED51A9-68F0-4BD8-B070-B104CC9941C2}" destId="{55B6E601-C5C0-489E-BE2A-B7B081403C62}" srcOrd="0" destOrd="0" presId="urn:microsoft.com/office/officeart/2005/8/layout/vList2"/>
    <dgm:cxn modelId="{4FADD81C-6698-4D46-AEAE-8A9D226A8832}" type="presParOf" srcId="{6F572D77-A73F-40B0-8148-D66E788903EE}" destId="{8B4AD982-DEA6-4907-BCDE-C79932D80CB5}" srcOrd="0" destOrd="0" presId="urn:microsoft.com/office/officeart/2005/8/layout/vList2"/>
    <dgm:cxn modelId="{78D89C72-B0EF-41A7-8A0F-7BEAFDCF63EB}" type="presParOf" srcId="{6F572D77-A73F-40B0-8148-D66E788903EE}" destId="{E20CFC31-72D4-41C6-813C-86114E60A481}" srcOrd="1" destOrd="0" presId="urn:microsoft.com/office/officeart/2005/8/layout/vList2"/>
    <dgm:cxn modelId="{FB3038D3-3FC5-4650-8C2C-DD897BDC5201}" type="presParOf" srcId="{6F572D77-A73F-40B0-8148-D66E788903EE}" destId="{50586030-99D1-4C60-8774-478FEC80B551}" srcOrd="2" destOrd="0" presId="urn:microsoft.com/office/officeart/2005/8/layout/vList2"/>
    <dgm:cxn modelId="{F4DAF318-657C-41BF-9226-F99291707887}" type="presParOf" srcId="{6F572D77-A73F-40B0-8148-D66E788903EE}" destId="{D72FDADE-75D1-42A8-BB8E-E94555BAC7BF}" srcOrd="3" destOrd="0" presId="urn:microsoft.com/office/officeart/2005/8/layout/vList2"/>
    <dgm:cxn modelId="{D8B6698D-FFBA-4AE1-9EAD-10DC9FB64FB7}" type="presParOf" srcId="{6F572D77-A73F-40B0-8148-D66E788903EE}" destId="{55B6E601-C5C0-489E-BE2A-B7B081403C62}" srcOrd="4" destOrd="0" presId="urn:microsoft.com/office/officeart/2005/8/layout/vList2"/>
    <dgm:cxn modelId="{3C5817D8-0ED0-40D5-B246-2E2CFAC426A1}" type="presParOf" srcId="{6F572D77-A73F-40B0-8148-D66E788903EE}" destId="{175038BC-033F-42BD-9C9D-7E257AD05B88}" srcOrd="5" destOrd="0" presId="urn:microsoft.com/office/officeart/2005/8/layout/vList2"/>
    <dgm:cxn modelId="{FDCECA3F-C995-4FEE-A324-7449276B971D}" type="presParOf" srcId="{6F572D77-A73F-40B0-8148-D66E788903EE}" destId="{9A05EEAB-6792-4CD7-9D0E-E1C980B916A1}" srcOrd="6" destOrd="0" presId="urn:microsoft.com/office/officeart/2005/8/layout/vList2"/>
    <dgm:cxn modelId="{7982A635-B46B-4544-B868-7D26ADCF8798}" type="presParOf" srcId="{6F572D77-A73F-40B0-8148-D66E788903EE}" destId="{7FF4220D-5315-4EB1-968B-1066A1BDDE00}" srcOrd="7" destOrd="0" presId="urn:microsoft.com/office/officeart/2005/8/layout/vList2"/>
    <dgm:cxn modelId="{A5A20772-D802-471B-B7EB-052343E1E568}" type="presParOf" srcId="{6F572D77-A73F-40B0-8148-D66E788903EE}" destId="{A1E8AE5A-8CC9-4916-8DDA-16D6CC7AC3C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957325-E4E2-4D7D-B655-274FC9CB75EE}" type="doc">
      <dgm:prSet loTypeId="urn:microsoft.com/office/officeart/2005/8/layout/vList2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E5C96626-BC13-4677-B1F7-83A73BCA9AFD}">
      <dgm:prSet custT="1"/>
      <dgm:spPr/>
      <dgm:t>
        <a:bodyPr/>
        <a:lstStyle/>
        <a:p>
          <a:pPr algn="just" rtl="0"/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1.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elindeki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açığı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bankaya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belli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vade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havuzlarında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değerlendirmesi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aralarında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imzalanan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sözleşmesine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istinaden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verir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CA17AB5F-0895-477A-A34D-74F5A4A99987}" type="parTrans" cxnId="{1306B16F-601A-4FAE-82F0-BE40A32DBC8A}">
      <dgm:prSet/>
      <dgm:spPr/>
      <dgm:t>
        <a:bodyPr/>
        <a:lstStyle/>
        <a:p>
          <a:endParaRPr lang="tr-TR"/>
        </a:p>
      </dgm:t>
    </dgm:pt>
    <dgm:pt modelId="{73E02054-C291-4980-B7F9-3AE350B8BD67}" type="sibTrans" cxnId="{1306B16F-601A-4FAE-82F0-BE40A32DBC8A}">
      <dgm:prSet/>
      <dgm:spPr/>
      <dgm:t>
        <a:bodyPr/>
        <a:lstStyle/>
        <a:p>
          <a:endParaRPr lang="tr-TR"/>
        </a:p>
      </dgm:t>
    </dgm:pt>
    <dgm:pt modelId="{A9853348-02D6-4D00-9175-F58AEF7D7D5F}">
      <dgm:prSet custT="1"/>
      <dgm:spPr/>
      <dgm:t>
        <a:bodyPr/>
        <a:lstStyle/>
        <a:p>
          <a:pPr algn="just" rtl="0"/>
          <a:r>
            <a:rPr lang="tr-TR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en-US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 alan banka bu fonu değerlendirmek üzere</a:t>
          </a:r>
          <a:r>
            <a:rPr lang="tr-TR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 fon havuzuna aktarır.</a:t>
          </a:r>
          <a:endParaRPr lang="en-US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466A86F-E6DB-4E10-977D-3D6173FE4673}" type="parTrans" cxnId="{44D58157-4706-4E4D-8884-C983BC90745F}">
      <dgm:prSet/>
      <dgm:spPr/>
      <dgm:t>
        <a:bodyPr/>
        <a:lstStyle/>
        <a:p>
          <a:endParaRPr lang="tr-TR"/>
        </a:p>
      </dgm:t>
    </dgm:pt>
    <dgm:pt modelId="{C682DE1C-F972-40C6-BAB6-FD285F5D3B34}" type="sibTrans" cxnId="{44D58157-4706-4E4D-8884-C983BC90745F}">
      <dgm:prSet/>
      <dgm:spPr/>
      <dgm:t>
        <a:bodyPr/>
        <a:lstStyle/>
        <a:p>
          <a:endParaRPr lang="tr-TR"/>
        </a:p>
      </dgm:t>
    </dgm:pt>
    <dgm:pt modelId="{9C013B1B-9A98-4C1E-A1F6-66CF8B99016B}">
      <dgm:prSet custT="1"/>
      <dgm:spPr/>
      <dgm:t>
        <a:bodyPr/>
        <a:lstStyle/>
        <a:p>
          <a:pPr algn="just" rtl="0"/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Vade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sonunda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havuzunun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ettiği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başta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anlaşılan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karşılaştırılarak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ödenecek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belirlenir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DE39553A-2D65-4B8D-949E-471ED7C35956}" type="parTrans" cxnId="{6587EF92-3E0E-47C2-A475-8489D071BADD}">
      <dgm:prSet/>
      <dgm:spPr/>
      <dgm:t>
        <a:bodyPr/>
        <a:lstStyle/>
        <a:p>
          <a:endParaRPr lang="tr-TR"/>
        </a:p>
      </dgm:t>
    </dgm:pt>
    <dgm:pt modelId="{75E17459-3F6A-4F0F-B7E0-AA98FD529D3A}" type="sibTrans" cxnId="{6587EF92-3E0E-47C2-A475-8489D071BADD}">
      <dgm:prSet/>
      <dgm:spPr/>
      <dgm:t>
        <a:bodyPr/>
        <a:lstStyle/>
        <a:p>
          <a:endParaRPr lang="tr-TR"/>
        </a:p>
      </dgm:t>
    </dgm:pt>
    <dgm:pt modelId="{3A571E90-05B7-4453-8F4F-A84EF58F5403}">
      <dgm:prSet custT="1"/>
      <dgm:spPr/>
      <dgm:t>
        <a:bodyPr/>
        <a:lstStyle/>
        <a:p>
          <a:pPr algn="just" rtl="0"/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4.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Ödenecek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belirlendikten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sonra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vekil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masrafı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düşülerek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anapara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ödemesi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yapılır</a:t>
          </a:r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BB2DF5B9-70A9-4E02-B320-26A3031F72BD}" type="parTrans" cxnId="{BE35CBAB-61AE-44A8-8625-DC381EDB8F5A}">
      <dgm:prSet/>
      <dgm:spPr/>
      <dgm:t>
        <a:bodyPr/>
        <a:lstStyle/>
        <a:p>
          <a:endParaRPr lang="tr-TR"/>
        </a:p>
      </dgm:t>
    </dgm:pt>
    <dgm:pt modelId="{82286094-D302-48C5-B22A-73A0E4143D58}" type="sibTrans" cxnId="{BE35CBAB-61AE-44A8-8625-DC381EDB8F5A}">
      <dgm:prSet/>
      <dgm:spPr/>
      <dgm:t>
        <a:bodyPr/>
        <a:lstStyle/>
        <a:p>
          <a:endParaRPr lang="tr-TR"/>
        </a:p>
      </dgm:t>
    </dgm:pt>
    <dgm:pt modelId="{C831803F-A831-4415-B562-E97DB61977FE}" type="pres">
      <dgm:prSet presAssocID="{80957325-E4E2-4D7D-B655-274FC9CB75EE}" presName="linear" presStyleCnt="0">
        <dgm:presLayoutVars>
          <dgm:animLvl val="lvl"/>
          <dgm:resizeHandles val="exact"/>
        </dgm:presLayoutVars>
      </dgm:prSet>
      <dgm:spPr/>
    </dgm:pt>
    <dgm:pt modelId="{EFD8344E-661B-4A1A-964B-B226B2B61B3E}" type="pres">
      <dgm:prSet presAssocID="{E5C96626-BC13-4677-B1F7-83A73BCA9AF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9B531E4-7AE5-4F6D-8A3B-802585928730}" type="pres">
      <dgm:prSet presAssocID="{73E02054-C291-4980-B7F9-3AE350B8BD67}" presName="spacer" presStyleCnt="0"/>
      <dgm:spPr/>
    </dgm:pt>
    <dgm:pt modelId="{B5A0EC4E-4F8C-4973-AC6A-6E6A87AE8F24}" type="pres">
      <dgm:prSet presAssocID="{A9853348-02D6-4D00-9175-F58AEF7D7D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7FA6C7C-DBF4-49F8-860E-D98048EDE183}" type="pres">
      <dgm:prSet presAssocID="{C682DE1C-F972-40C6-BAB6-FD285F5D3B34}" presName="spacer" presStyleCnt="0"/>
      <dgm:spPr/>
    </dgm:pt>
    <dgm:pt modelId="{AA27C177-18E5-4F90-AEA6-9D0930E2FA9B}" type="pres">
      <dgm:prSet presAssocID="{9C013B1B-9A98-4C1E-A1F6-66CF8B99016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6A9592A-7DE5-467C-AC57-A9FC3344B02D}" type="pres">
      <dgm:prSet presAssocID="{75E17459-3F6A-4F0F-B7E0-AA98FD529D3A}" presName="spacer" presStyleCnt="0"/>
      <dgm:spPr/>
    </dgm:pt>
    <dgm:pt modelId="{F45B2499-D0DD-46A9-85C2-3C55344F84EF}" type="pres">
      <dgm:prSet presAssocID="{3A571E90-05B7-4453-8F4F-A84EF58F540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306B16F-601A-4FAE-82F0-BE40A32DBC8A}" srcId="{80957325-E4E2-4D7D-B655-274FC9CB75EE}" destId="{E5C96626-BC13-4677-B1F7-83A73BCA9AFD}" srcOrd="0" destOrd="0" parTransId="{CA17AB5F-0895-477A-A34D-74F5A4A99987}" sibTransId="{73E02054-C291-4980-B7F9-3AE350B8BD67}"/>
    <dgm:cxn modelId="{44D58157-4706-4E4D-8884-C983BC90745F}" srcId="{80957325-E4E2-4D7D-B655-274FC9CB75EE}" destId="{A9853348-02D6-4D00-9175-F58AEF7D7D5F}" srcOrd="1" destOrd="0" parTransId="{D466A86F-E6DB-4E10-977D-3D6173FE4673}" sibTransId="{C682DE1C-F972-40C6-BAB6-FD285F5D3B34}"/>
    <dgm:cxn modelId="{ADB4855A-2464-455C-9FC5-8E76867800D0}" type="presOf" srcId="{E5C96626-BC13-4677-B1F7-83A73BCA9AFD}" destId="{EFD8344E-661B-4A1A-964B-B226B2B61B3E}" srcOrd="0" destOrd="0" presId="urn:microsoft.com/office/officeart/2005/8/layout/vList2"/>
    <dgm:cxn modelId="{6587EF92-3E0E-47C2-A475-8489D071BADD}" srcId="{80957325-E4E2-4D7D-B655-274FC9CB75EE}" destId="{9C013B1B-9A98-4C1E-A1F6-66CF8B99016B}" srcOrd="2" destOrd="0" parTransId="{DE39553A-2D65-4B8D-949E-471ED7C35956}" sibTransId="{75E17459-3F6A-4F0F-B7E0-AA98FD529D3A}"/>
    <dgm:cxn modelId="{6E09F39C-5EFB-428D-9579-85D8E930B6C1}" type="presOf" srcId="{A9853348-02D6-4D00-9175-F58AEF7D7D5F}" destId="{B5A0EC4E-4F8C-4973-AC6A-6E6A87AE8F24}" srcOrd="0" destOrd="0" presId="urn:microsoft.com/office/officeart/2005/8/layout/vList2"/>
    <dgm:cxn modelId="{BE35CBAB-61AE-44A8-8625-DC381EDB8F5A}" srcId="{80957325-E4E2-4D7D-B655-274FC9CB75EE}" destId="{3A571E90-05B7-4453-8F4F-A84EF58F5403}" srcOrd="3" destOrd="0" parTransId="{BB2DF5B9-70A9-4E02-B320-26A3031F72BD}" sibTransId="{82286094-D302-48C5-B22A-73A0E4143D58}"/>
    <dgm:cxn modelId="{5E1F87D8-E75F-4D78-887D-02748DBA5E67}" type="presOf" srcId="{3A571E90-05B7-4453-8F4F-A84EF58F5403}" destId="{F45B2499-D0DD-46A9-85C2-3C55344F84EF}" srcOrd="0" destOrd="0" presId="urn:microsoft.com/office/officeart/2005/8/layout/vList2"/>
    <dgm:cxn modelId="{05A2F6F2-C1C7-40BE-BD0F-80FB37AB2F8C}" type="presOf" srcId="{80957325-E4E2-4D7D-B655-274FC9CB75EE}" destId="{C831803F-A831-4415-B562-E97DB61977FE}" srcOrd="0" destOrd="0" presId="urn:microsoft.com/office/officeart/2005/8/layout/vList2"/>
    <dgm:cxn modelId="{695660FB-4D6C-4084-8F17-12E874099950}" type="presOf" srcId="{9C013B1B-9A98-4C1E-A1F6-66CF8B99016B}" destId="{AA27C177-18E5-4F90-AEA6-9D0930E2FA9B}" srcOrd="0" destOrd="0" presId="urn:microsoft.com/office/officeart/2005/8/layout/vList2"/>
    <dgm:cxn modelId="{A899CB2A-4B52-4660-854A-21EFB3740F2F}" type="presParOf" srcId="{C831803F-A831-4415-B562-E97DB61977FE}" destId="{EFD8344E-661B-4A1A-964B-B226B2B61B3E}" srcOrd="0" destOrd="0" presId="urn:microsoft.com/office/officeart/2005/8/layout/vList2"/>
    <dgm:cxn modelId="{6EA16B12-A30E-44B3-8405-9CE5D5F90500}" type="presParOf" srcId="{C831803F-A831-4415-B562-E97DB61977FE}" destId="{A9B531E4-7AE5-4F6D-8A3B-802585928730}" srcOrd="1" destOrd="0" presId="urn:microsoft.com/office/officeart/2005/8/layout/vList2"/>
    <dgm:cxn modelId="{CFA351CA-B9C1-4E30-96AC-8356D251D58C}" type="presParOf" srcId="{C831803F-A831-4415-B562-E97DB61977FE}" destId="{B5A0EC4E-4F8C-4973-AC6A-6E6A87AE8F24}" srcOrd="2" destOrd="0" presId="urn:microsoft.com/office/officeart/2005/8/layout/vList2"/>
    <dgm:cxn modelId="{5D865481-A2FC-483E-8C22-A57365E4256A}" type="presParOf" srcId="{C831803F-A831-4415-B562-E97DB61977FE}" destId="{37FA6C7C-DBF4-49F8-860E-D98048EDE183}" srcOrd="3" destOrd="0" presId="urn:microsoft.com/office/officeart/2005/8/layout/vList2"/>
    <dgm:cxn modelId="{E8D054C8-22EF-45AB-826C-EA333260B29A}" type="presParOf" srcId="{C831803F-A831-4415-B562-E97DB61977FE}" destId="{AA27C177-18E5-4F90-AEA6-9D0930E2FA9B}" srcOrd="4" destOrd="0" presId="urn:microsoft.com/office/officeart/2005/8/layout/vList2"/>
    <dgm:cxn modelId="{C02CE031-FDC4-4179-86CD-5CC5D49BF771}" type="presParOf" srcId="{C831803F-A831-4415-B562-E97DB61977FE}" destId="{E6A9592A-7DE5-467C-AC57-A9FC3344B02D}" srcOrd="5" destOrd="0" presId="urn:microsoft.com/office/officeart/2005/8/layout/vList2"/>
    <dgm:cxn modelId="{8D235E99-B8FF-43D7-B536-26C8652E615E}" type="presParOf" srcId="{C831803F-A831-4415-B562-E97DB61977FE}" destId="{F45B2499-D0DD-46A9-85C2-3C55344F84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4232B7-58E2-4157-A37D-EF297B368239}" type="doc">
      <dgm:prSet loTypeId="urn:microsoft.com/office/officeart/2005/8/layout/vList6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tr-TR"/>
        </a:p>
      </dgm:t>
    </dgm:pt>
    <dgm:pt modelId="{011DAB4F-C8CC-41DD-87E0-8D093CD25622}">
      <dgm:prSet custT="1"/>
      <dgm:spPr/>
      <dgm:t>
        <a:bodyPr/>
        <a:lstStyle/>
        <a:p>
          <a:pPr rtl="0"/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Bugün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Bankası’nın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ay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TRY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olup</a:t>
          </a:r>
          <a:r>
            <a:rPr lang="tr-TR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USD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ihtiyacı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, B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Bankası’nın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yine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tr-TR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vadede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USD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olup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TRY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ihtiyacı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dirty="0" err="1">
              <a:latin typeface="Cambria" panose="02040503050406030204" pitchFamily="18" charset="0"/>
              <a:ea typeface="Cambria" panose="02040503050406030204" pitchFamily="18" charset="0"/>
            </a:rPr>
            <a:t>varsaya</a:t>
          </a:r>
          <a:r>
            <a:rPr lang="tr-TR" sz="2400" dirty="0" err="1">
              <a:latin typeface="Cambria" panose="02040503050406030204" pitchFamily="18" charset="0"/>
              <a:ea typeface="Cambria" panose="02040503050406030204" pitchFamily="18" charset="0"/>
            </a:rPr>
            <a:t>lım</a:t>
          </a:r>
          <a:r>
            <a:rPr lang="tr-TR" sz="2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2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88170C8-5D85-48F2-ADE1-EBA5B1644B7B}" type="parTrans" cxnId="{4348A555-0484-49B3-90E6-1C9DB98A731F}">
      <dgm:prSet/>
      <dgm:spPr/>
      <dgm:t>
        <a:bodyPr/>
        <a:lstStyle/>
        <a:p>
          <a:endParaRPr lang="tr-TR"/>
        </a:p>
      </dgm:t>
    </dgm:pt>
    <dgm:pt modelId="{1C6ED7A1-51EE-4047-B01A-AE173E0E37E6}" type="sibTrans" cxnId="{4348A555-0484-49B3-90E6-1C9DB98A731F}">
      <dgm:prSet/>
      <dgm:spPr/>
      <dgm:t>
        <a:bodyPr/>
        <a:lstStyle/>
        <a:p>
          <a:endParaRPr lang="tr-TR"/>
        </a:p>
      </dgm:t>
    </dgm:pt>
    <dgm:pt modelId="{A7A84626-5361-45C5-8A67-38DE28855D72}" type="pres">
      <dgm:prSet presAssocID="{CC4232B7-58E2-4157-A37D-EF297B368239}" presName="Name0" presStyleCnt="0">
        <dgm:presLayoutVars>
          <dgm:dir/>
          <dgm:animLvl val="lvl"/>
          <dgm:resizeHandles/>
        </dgm:presLayoutVars>
      </dgm:prSet>
      <dgm:spPr/>
    </dgm:pt>
    <dgm:pt modelId="{E0FB787B-A9ED-4E10-958E-2DD0CBEE0BD3}" type="pres">
      <dgm:prSet presAssocID="{011DAB4F-C8CC-41DD-87E0-8D093CD25622}" presName="linNode" presStyleCnt="0"/>
      <dgm:spPr/>
    </dgm:pt>
    <dgm:pt modelId="{1AE677E3-0963-4803-B33F-3C4F8A2D4403}" type="pres">
      <dgm:prSet presAssocID="{011DAB4F-C8CC-41DD-87E0-8D093CD25622}" presName="parentShp" presStyleLbl="node1" presStyleIdx="0" presStyleCnt="1">
        <dgm:presLayoutVars>
          <dgm:bulletEnabled val="1"/>
        </dgm:presLayoutVars>
      </dgm:prSet>
      <dgm:spPr/>
    </dgm:pt>
    <dgm:pt modelId="{8F7D80C4-AA71-4844-BBC5-758F3C63B7B4}" type="pres">
      <dgm:prSet presAssocID="{011DAB4F-C8CC-41DD-87E0-8D093CD25622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4348A555-0484-49B3-90E6-1C9DB98A731F}" srcId="{CC4232B7-58E2-4157-A37D-EF297B368239}" destId="{011DAB4F-C8CC-41DD-87E0-8D093CD25622}" srcOrd="0" destOrd="0" parTransId="{388170C8-5D85-48F2-ADE1-EBA5B1644B7B}" sibTransId="{1C6ED7A1-51EE-4047-B01A-AE173E0E37E6}"/>
    <dgm:cxn modelId="{9945417A-D90D-40D1-9BD8-9C0C059853CF}" type="presOf" srcId="{011DAB4F-C8CC-41DD-87E0-8D093CD25622}" destId="{1AE677E3-0963-4803-B33F-3C4F8A2D4403}" srcOrd="0" destOrd="0" presId="urn:microsoft.com/office/officeart/2005/8/layout/vList6"/>
    <dgm:cxn modelId="{3D1253BC-6985-4D1D-AF6B-BDCC1136F330}" type="presOf" srcId="{CC4232B7-58E2-4157-A37D-EF297B368239}" destId="{A7A84626-5361-45C5-8A67-38DE28855D72}" srcOrd="0" destOrd="0" presId="urn:microsoft.com/office/officeart/2005/8/layout/vList6"/>
    <dgm:cxn modelId="{2E6BC506-6359-4CB8-89E7-F80D67B665EC}" type="presParOf" srcId="{A7A84626-5361-45C5-8A67-38DE28855D72}" destId="{E0FB787B-A9ED-4E10-958E-2DD0CBEE0BD3}" srcOrd="0" destOrd="0" presId="urn:microsoft.com/office/officeart/2005/8/layout/vList6"/>
    <dgm:cxn modelId="{393E5D23-D95E-4343-ABBC-0E54DD063459}" type="presParOf" srcId="{E0FB787B-A9ED-4E10-958E-2DD0CBEE0BD3}" destId="{1AE677E3-0963-4803-B33F-3C4F8A2D4403}" srcOrd="0" destOrd="0" presId="urn:microsoft.com/office/officeart/2005/8/layout/vList6"/>
    <dgm:cxn modelId="{F3766725-8E18-4E03-A313-DD8F99B6C2CE}" type="presParOf" srcId="{E0FB787B-A9ED-4E10-958E-2DD0CBEE0BD3}" destId="{8F7D80C4-AA71-4844-BBC5-758F3C63B7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ED62-BFA7-4B02-8278-262961EC13D2}">
      <dsp:nvSpPr>
        <dsp:cNvPr id="0" name=""/>
        <dsp:cNvSpPr/>
      </dsp:nvSpPr>
      <dsp:spPr>
        <a:xfrm>
          <a:off x="3283426" y="1582007"/>
          <a:ext cx="4065956" cy="1339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9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Katılım Bankacılığı Likidite Yönetimi Uygulamaları ve Kullanılan Ürünler</a:t>
          </a:r>
        </a:p>
      </dsp:txBody>
      <dsp:txXfrm>
        <a:off x="3283426" y="1582007"/>
        <a:ext cx="4065956" cy="1339917"/>
      </dsp:txXfrm>
    </dsp:sp>
    <dsp:sp modelId="{382E8D43-E902-4633-AAC3-140CC200D51D}">
      <dsp:nvSpPr>
        <dsp:cNvPr id="0" name=""/>
        <dsp:cNvSpPr/>
      </dsp:nvSpPr>
      <dsp:spPr>
        <a:xfrm>
          <a:off x="3319018" y="1081175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4561-D00B-4875-9869-FC7AFBD20243}">
      <dsp:nvSpPr>
        <dsp:cNvPr id="0" name=""/>
        <dsp:cNvSpPr/>
      </dsp:nvSpPr>
      <dsp:spPr>
        <a:xfrm>
          <a:off x="3545418" y="628376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4E16-DAA9-45B0-BA33-BD4FFA2095D9}">
      <dsp:nvSpPr>
        <dsp:cNvPr id="0" name=""/>
        <dsp:cNvSpPr/>
      </dsp:nvSpPr>
      <dsp:spPr>
        <a:xfrm>
          <a:off x="4088778" y="718936"/>
          <a:ext cx="508244" cy="508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70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A6B0-0846-4F0A-A08A-766C1C1C266F}">
      <dsp:nvSpPr>
        <dsp:cNvPr id="0" name=""/>
        <dsp:cNvSpPr/>
      </dsp:nvSpPr>
      <dsp:spPr>
        <a:xfrm>
          <a:off x="4541578" y="220856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705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DF231-0322-4657-BFDB-F4735E62FFE0}">
      <dsp:nvSpPr>
        <dsp:cNvPr id="0" name=""/>
        <dsp:cNvSpPr/>
      </dsp:nvSpPr>
      <dsp:spPr>
        <a:xfrm>
          <a:off x="5130217" y="39736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941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A289C-28C3-45CE-A8F9-153B2AECA8DF}">
      <dsp:nvSpPr>
        <dsp:cNvPr id="0" name=""/>
        <dsp:cNvSpPr/>
      </dsp:nvSpPr>
      <dsp:spPr>
        <a:xfrm>
          <a:off x="5854697" y="356696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176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9939B-3BFB-4F75-A370-6632E6A4CE87}">
      <dsp:nvSpPr>
        <dsp:cNvPr id="0" name=""/>
        <dsp:cNvSpPr/>
      </dsp:nvSpPr>
      <dsp:spPr>
        <a:xfrm>
          <a:off x="6307496" y="583096"/>
          <a:ext cx="508244" cy="508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411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8759F-65ED-44A6-91DF-3B94C0E8FD14}">
      <dsp:nvSpPr>
        <dsp:cNvPr id="0" name=""/>
        <dsp:cNvSpPr/>
      </dsp:nvSpPr>
      <dsp:spPr>
        <a:xfrm>
          <a:off x="6941416" y="1081175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647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6B1F-7E60-4239-9623-3BB96174BDD8}">
      <dsp:nvSpPr>
        <dsp:cNvPr id="0" name=""/>
        <dsp:cNvSpPr/>
      </dsp:nvSpPr>
      <dsp:spPr>
        <a:xfrm>
          <a:off x="7213096" y="1579255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882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C48BD-32F6-4F68-8BBE-F31BF9E0810C}">
      <dsp:nvSpPr>
        <dsp:cNvPr id="0" name=""/>
        <dsp:cNvSpPr/>
      </dsp:nvSpPr>
      <dsp:spPr>
        <a:xfrm>
          <a:off x="4858537" y="628376"/>
          <a:ext cx="831672" cy="83167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117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3E27-C632-4FBA-A8CE-7B5C85C822A5}">
      <dsp:nvSpPr>
        <dsp:cNvPr id="0" name=""/>
        <dsp:cNvSpPr/>
      </dsp:nvSpPr>
      <dsp:spPr>
        <a:xfrm>
          <a:off x="3092618" y="2349015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2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9DB6D-F88A-41C6-9E75-6F2A2B670A50}">
      <dsp:nvSpPr>
        <dsp:cNvPr id="0" name=""/>
        <dsp:cNvSpPr/>
      </dsp:nvSpPr>
      <dsp:spPr>
        <a:xfrm>
          <a:off x="3364298" y="2756534"/>
          <a:ext cx="508244" cy="508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588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7891C-01DD-48AB-8C13-08310F140339}">
      <dsp:nvSpPr>
        <dsp:cNvPr id="0" name=""/>
        <dsp:cNvSpPr/>
      </dsp:nvSpPr>
      <dsp:spPr>
        <a:xfrm>
          <a:off x="4043498" y="3118774"/>
          <a:ext cx="739264" cy="73926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823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B2FA1-415B-4B6F-A61F-5A7DD42B0EE0}">
      <dsp:nvSpPr>
        <dsp:cNvPr id="0" name=""/>
        <dsp:cNvSpPr/>
      </dsp:nvSpPr>
      <dsp:spPr>
        <a:xfrm>
          <a:off x="4994377" y="3707414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58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3886A-B053-4318-B33E-48050FCA39B9}">
      <dsp:nvSpPr>
        <dsp:cNvPr id="0" name=""/>
        <dsp:cNvSpPr/>
      </dsp:nvSpPr>
      <dsp:spPr>
        <a:xfrm>
          <a:off x="5175497" y="3118774"/>
          <a:ext cx="508244" cy="508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294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57902-AD11-4618-B64A-DAAA06561DB9}">
      <dsp:nvSpPr>
        <dsp:cNvPr id="0" name=""/>
        <dsp:cNvSpPr/>
      </dsp:nvSpPr>
      <dsp:spPr>
        <a:xfrm>
          <a:off x="5628297" y="3752694"/>
          <a:ext cx="323428" cy="32342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29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5C1B9-5EA3-4745-A80E-807803BE5F0A}">
      <dsp:nvSpPr>
        <dsp:cNvPr id="0" name=""/>
        <dsp:cNvSpPr/>
      </dsp:nvSpPr>
      <dsp:spPr>
        <a:xfrm>
          <a:off x="6035817" y="3028214"/>
          <a:ext cx="739264" cy="73926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764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74FA9-353E-40B7-B4CE-4EC0F316E6FA}">
      <dsp:nvSpPr>
        <dsp:cNvPr id="0" name=""/>
        <dsp:cNvSpPr/>
      </dsp:nvSpPr>
      <dsp:spPr>
        <a:xfrm>
          <a:off x="7031976" y="2847094"/>
          <a:ext cx="508244" cy="508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54A52-62EF-44DE-A3C8-91332E646A33}">
      <dsp:nvSpPr>
        <dsp:cNvPr id="0" name=""/>
        <dsp:cNvSpPr/>
      </dsp:nvSpPr>
      <dsp:spPr>
        <a:xfrm>
          <a:off x="1284819" y="1777914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 Piyasalar</a:t>
          </a:r>
        </a:p>
      </dsp:txBody>
      <dsp:txXfrm>
        <a:off x="1314987" y="1808082"/>
        <a:ext cx="1999715" cy="969689"/>
      </dsp:txXfrm>
    </dsp:sp>
    <dsp:sp modelId="{4318AEE5-E25C-4382-8D2A-189320084A63}">
      <dsp:nvSpPr>
        <dsp:cNvPr id="0" name=""/>
        <dsp:cNvSpPr/>
      </dsp:nvSpPr>
      <dsp:spPr>
        <a:xfrm rot="18289469">
          <a:off x="3035404" y="1680447"/>
          <a:ext cx="14429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42955" y="20214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720807" y="1664588"/>
        <a:ext cx="72147" cy="72147"/>
      </dsp:txXfrm>
    </dsp:sp>
    <dsp:sp modelId="{B7324ADA-D91B-4CBA-B961-3A229ED23FF5}">
      <dsp:nvSpPr>
        <dsp:cNvPr id="0" name=""/>
        <dsp:cNvSpPr/>
      </dsp:nvSpPr>
      <dsp:spPr>
        <a:xfrm>
          <a:off x="4168892" y="593384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Ürün Çeşitleri</a:t>
          </a:r>
        </a:p>
      </dsp:txBody>
      <dsp:txXfrm>
        <a:off x="4199060" y="623552"/>
        <a:ext cx="1999715" cy="969689"/>
      </dsp:txXfrm>
    </dsp:sp>
    <dsp:sp modelId="{42BE483B-124A-47E8-BAE1-1B5986DA3782}">
      <dsp:nvSpPr>
        <dsp:cNvPr id="0" name=""/>
        <dsp:cNvSpPr/>
      </dsp:nvSpPr>
      <dsp:spPr>
        <a:xfrm rot="19457599">
          <a:off x="6133561" y="792050"/>
          <a:ext cx="10147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4784" y="20214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6615584" y="786895"/>
        <a:ext cx="50739" cy="50739"/>
      </dsp:txXfrm>
    </dsp:sp>
    <dsp:sp modelId="{D6111047-76A1-4CCF-B7C6-BE4982E2C4AC}">
      <dsp:nvSpPr>
        <dsp:cNvPr id="0" name=""/>
        <dsp:cNvSpPr/>
      </dsp:nvSpPr>
      <dsp:spPr>
        <a:xfrm>
          <a:off x="7052964" y="1119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Para Piyasası Ürünleri </a:t>
          </a:r>
        </a:p>
      </dsp:txBody>
      <dsp:txXfrm>
        <a:off x="7083132" y="31287"/>
        <a:ext cx="1999715" cy="969689"/>
      </dsp:txXfrm>
    </dsp:sp>
    <dsp:sp modelId="{7F6189C7-BE59-47AA-9A12-FC0D40B7A3D6}">
      <dsp:nvSpPr>
        <dsp:cNvPr id="0" name=""/>
        <dsp:cNvSpPr/>
      </dsp:nvSpPr>
      <dsp:spPr>
        <a:xfrm rot="2142401">
          <a:off x="6133561" y="1384314"/>
          <a:ext cx="10147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4784" y="20214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6615584" y="1379160"/>
        <a:ext cx="50739" cy="50739"/>
      </dsp:txXfrm>
    </dsp:sp>
    <dsp:sp modelId="{52355BDC-F24F-468E-825A-1CC7AA2E75B8}">
      <dsp:nvSpPr>
        <dsp:cNvPr id="0" name=""/>
        <dsp:cNvSpPr/>
      </dsp:nvSpPr>
      <dsp:spPr>
        <a:xfrm>
          <a:off x="7052964" y="1185649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Sermaye Piyasası Ürünleri </a:t>
          </a:r>
          <a:endParaRPr lang="tr-TR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083132" y="1215817"/>
        <a:ext cx="1999715" cy="969689"/>
      </dsp:txXfrm>
    </dsp:sp>
    <dsp:sp modelId="{BB4C5B0B-6492-4DBC-AA5C-D8BF0FF03894}">
      <dsp:nvSpPr>
        <dsp:cNvPr id="0" name=""/>
        <dsp:cNvSpPr/>
      </dsp:nvSpPr>
      <dsp:spPr>
        <a:xfrm rot="3310531">
          <a:off x="3035404" y="2864976"/>
          <a:ext cx="14429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42955" y="20214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720807" y="2849117"/>
        <a:ext cx="72147" cy="72147"/>
      </dsp:txXfrm>
    </dsp:sp>
    <dsp:sp modelId="{E723442A-609E-402F-B106-86F1A8FA0DC1}">
      <dsp:nvSpPr>
        <dsp:cNvPr id="0" name=""/>
        <dsp:cNvSpPr/>
      </dsp:nvSpPr>
      <dsp:spPr>
        <a:xfrm>
          <a:off x="4168892" y="2962443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İşlemleri Yapıldığı Yer </a:t>
          </a:r>
        </a:p>
      </dsp:txBody>
      <dsp:txXfrm>
        <a:off x="4199060" y="2992611"/>
        <a:ext cx="1999715" cy="969689"/>
      </dsp:txXfrm>
    </dsp:sp>
    <dsp:sp modelId="{9B72696A-1F91-4CBA-B6E9-3AFE2DD30103}">
      <dsp:nvSpPr>
        <dsp:cNvPr id="0" name=""/>
        <dsp:cNvSpPr/>
      </dsp:nvSpPr>
      <dsp:spPr>
        <a:xfrm rot="19457599">
          <a:off x="6133561" y="3161109"/>
          <a:ext cx="10147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4784" y="20214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6615584" y="3155954"/>
        <a:ext cx="50739" cy="50739"/>
      </dsp:txXfrm>
    </dsp:sp>
    <dsp:sp modelId="{6BE3E237-196F-4D6E-8A38-6E7A353B8A29}">
      <dsp:nvSpPr>
        <dsp:cNvPr id="0" name=""/>
        <dsp:cNvSpPr/>
      </dsp:nvSpPr>
      <dsp:spPr>
        <a:xfrm>
          <a:off x="7052964" y="2370178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Organize Piyasalar </a:t>
          </a:r>
          <a:endParaRPr lang="tr-TR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083132" y="2400346"/>
        <a:ext cx="1999715" cy="969689"/>
      </dsp:txXfrm>
    </dsp:sp>
    <dsp:sp modelId="{DDC02179-615A-41EE-89A5-121702D703CD}">
      <dsp:nvSpPr>
        <dsp:cNvPr id="0" name=""/>
        <dsp:cNvSpPr/>
      </dsp:nvSpPr>
      <dsp:spPr>
        <a:xfrm rot="2142401">
          <a:off x="6133561" y="3753374"/>
          <a:ext cx="10147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4784" y="20214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6615584" y="3748219"/>
        <a:ext cx="50739" cy="50739"/>
      </dsp:txXfrm>
    </dsp:sp>
    <dsp:sp modelId="{6BCBAC24-59E4-4B87-B0CD-7AFF0464E6FE}">
      <dsp:nvSpPr>
        <dsp:cNvPr id="0" name=""/>
        <dsp:cNvSpPr/>
      </dsp:nvSpPr>
      <dsp:spPr>
        <a:xfrm>
          <a:off x="7052964" y="3554708"/>
          <a:ext cx="2060051" cy="103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Organize Olmayan Piyasalar (</a:t>
          </a:r>
          <a:r>
            <a:rPr lang="tr-TR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Tezgahüstü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7083132" y="3584876"/>
        <a:ext cx="1999715" cy="969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5EB28-3E3C-4E1B-88D3-E8CBCB29B21E}">
      <dsp:nvSpPr>
        <dsp:cNvPr id="0" name=""/>
        <dsp:cNvSpPr/>
      </dsp:nvSpPr>
      <dsp:spPr>
        <a:xfrm>
          <a:off x="740465" y="0"/>
          <a:ext cx="8391940" cy="40386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095E25-79A9-4F5D-B00C-5EEEAE021098}">
      <dsp:nvSpPr>
        <dsp:cNvPr id="0" name=""/>
        <dsp:cNvSpPr/>
      </dsp:nvSpPr>
      <dsp:spPr>
        <a:xfrm>
          <a:off x="4338" y="1211580"/>
          <a:ext cx="1896960" cy="1615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Murabaha (Vadeli Satış) İşlemleri</a:t>
          </a:r>
          <a:endParaRPr lang="en-US" sz="23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3197" y="1290439"/>
        <a:ext cx="1739242" cy="1457722"/>
      </dsp:txXfrm>
    </dsp:sp>
    <dsp:sp modelId="{B0A8AF65-0192-48F2-9F3E-6B9E66071998}">
      <dsp:nvSpPr>
        <dsp:cNvPr id="0" name=""/>
        <dsp:cNvSpPr/>
      </dsp:nvSpPr>
      <dsp:spPr>
        <a:xfrm>
          <a:off x="1996147" y="1211580"/>
          <a:ext cx="1896960" cy="1615440"/>
        </a:xfrm>
        <a:prstGeom prst="roundRect">
          <a:avLst/>
        </a:prstGeom>
        <a:gradFill rotWithShape="0">
          <a:gsLst>
            <a:gs pos="0">
              <a:schemeClr val="accent4">
                <a:hueOff val="287506"/>
                <a:satOff val="0"/>
                <a:lumOff val="-4412"/>
                <a:alphaOff val="0"/>
              </a:schemeClr>
            </a:gs>
            <a:gs pos="90000">
              <a:schemeClr val="accent4">
                <a:hueOff val="287506"/>
                <a:satOff val="0"/>
                <a:lumOff val="-4412"/>
                <a:alphaOff val="0"/>
                <a:shade val="100000"/>
                <a:satMod val="105000"/>
              </a:schemeClr>
            </a:gs>
            <a:gs pos="100000">
              <a:schemeClr val="accent4">
                <a:hueOff val="287506"/>
                <a:satOff val="0"/>
                <a:lumOff val="-441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Wakala</a:t>
          </a:r>
          <a:r>
            <a:rPr lang="tr-TR" sz="23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İşlemleri</a:t>
          </a:r>
          <a:endParaRPr lang="en-US" sz="23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75006" y="1290439"/>
        <a:ext cx="1739242" cy="1457722"/>
      </dsp:txXfrm>
    </dsp:sp>
    <dsp:sp modelId="{7B326065-EDFD-4576-B6A5-68C713B86C78}">
      <dsp:nvSpPr>
        <dsp:cNvPr id="0" name=""/>
        <dsp:cNvSpPr/>
      </dsp:nvSpPr>
      <dsp:spPr>
        <a:xfrm>
          <a:off x="3987955" y="1211580"/>
          <a:ext cx="1896960" cy="1615440"/>
        </a:xfrm>
        <a:prstGeom prst="roundRect">
          <a:avLst/>
        </a:prstGeom>
        <a:gradFill rotWithShape="0">
          <a:gsLst>
            <a:gs pos="0">
              <a:schemeClr val="accent4">
                <a:hueOff val="575011"/>
                <a:satOff val="0"/>
                <a:lumOff val="-8824"/>
                <a:alphaOff val="0"/>
              </a:schemeClr>
            </a:gs>
            <a:gs pos="90000">
              <a:schemeClr val="accent4">
                <a:hueOff val="575011"/>
                <a:satOff val="0"/>
                <a:lumOff val="-8824"/>
                <a:alphaOff val="0"/>
                <a:shade val="100000"/>
                <a:satMod val="105000"/>
              </a:schemeClr>
            </a:gs>
            <a:gs pos="100000">
              <a:schemeClr val="accent4">
                <a:hueOff val="575011"/>
                <a:satOff val="0"/>
                <a:lumOff val="-882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Mudaraba</a:t>
          </a:r>
          <a:r>
            <a:rPr lang="tr-TR" sz="23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İşlemleri </a:t>
          </a:r>
          <a:endParaRPr lang="en-US" sz="23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066814" y="1290439"/>
        <a:ext cx="1739242" cy="1457722"/>
      </dsp:txXfrm>
    </dsp:sp>
    <dsp:sp modelId="{F0DE536D-0D59-49B2-9761-ABB3CD8EB2D9}">
      <dsp:nvSpPr>
        <dsp:cNvPr id="0" name=""/>
        <dsp:cNvSpPr/>
      </dsp:nvSpPr>
      <dsp:spPr>
        <a:xfrm>
          <a:off x="5979763" y="1211580"/>
          <a:ext cx="1896960" cy="1615440"/>
        </a:xfrm>
        <a:prstGeom prst="roundRect">
          <a:avLst/>
        </a:prstGeom>
        <a:gradFill rotWithShape="0">
          <a:gsLst>
            <a:gs pos="0">
              <a:schemeClr val="accent4">
                <a:hueOff val="862517"/>
                <a:satOff val="0"/>
                <a:lumOff val="-13235"/>
                <a:alphaOff val="0"/>
              </a:schemeClr>
            </a:gs>
            <a:gs pos="90000">
              <a:schemeClr val="accent4">
                <a:hueOff val="862517"/>
                <a:satOff val="0"/>
                <a:lumOff val="-13235"/>
                <a:alphaOff val="0"/>
                <a:shade val="100000"/>
                <a:satMod val="105000"/>
              </a:schemeClr>
            </a:gs>
            <a:gs pos="100000">
              <a:schemeClr val="accent4">
                <a:hueOff val="862517"/>
                <a:satOff val="0"/>
                <a:lumOff val="-1323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1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Sukuk İşlemleri</a:t>
          </a:r>
          <a:endParaRPr lang="en-US" sz="2300" b="1" kern="1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058622" y="1290439"/>
        <a:ext cx="1739242" cy="1457722"/>
      </dsp:txXfrm>
    </dsp:sp>
    <dsp:sp modelId="{EA599D48-20BE-4492-9E29-075854B37259}">
      <dsp:nvSpPr>
        <dsp:cNvPr id="0" name=""/>
        <dsp:cNvSpPr/>
      </dsp:nvSpPr>
      <dsp:spPr>
        <a:xfrm>
          <a:off x="7971572" y="1211580"/>
          <a:ext cx="1896960" cy="1615440"/>
        </a:xfrm>
        <a:prstGeom prst="roundRect">
          <a:avLst/>
        </a:prstGeom>
        <a:gradFill rotWithShape="0">
          <a:gsLst>
            <a:gs pos="0">
              <a:schemeClr val="accent4">
                <a:hueOff val="1150022"/>
                <a:satOff val="0"/>
                <a:lumOff val="-17647"/>
                <a:alphaOff val="0"/>
              </a:schemeClr>
            </a:gs>
            <a:gs pos="90000">
              <a:schemeClr val="accent4">
                <a:hueOff val="1150022"/>
                <a:satOff val="0"/>
                <a:lumOff val="-17647"/>
                <a:alphaOff val="0"/>
                <a:shade val="100000"/>
                <a:satMod val="105000"/>
              </a:schemeClr>
            </a:gs>
            <a:gs pos="100000">
              <a:schemeClr val="accent4">
                <a:hueOff val="1150022"/>
                <a:satOff val="0"/>
                <a:lumOff val="-1764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Swap İşlemleri</a:t>
          </a:r>
          <a:endParaRPr lang="en-US" sz="23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050431" y="1290439"/>
        <a:ext cx="1739242" cy="1457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AD982-DEA6-4907-BCDE-C79932D80CB5}">
      <dsp:nvSpPr>
        <dsp:cNvPr id="0" name=""/>
        <dsp:cNvSpPr/>
      </dsp:nvSpPr>
      <dsp:spPr>
        <a:xfrm>
          <a:off x="0" y="119"/>
          <a:ext cx="7439890" cy="85234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Bankası’ndan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üzerinde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malın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fiyatı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cinsi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detayların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yazılı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mal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alımına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formunu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talep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imzalanan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formu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mal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alımı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gerekli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B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iletilir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1608" y="41727"/>
        <a:ext cx="7356674" cy="769129"/>
      </dsp:txXfrm>
    </dsp:sp>
    <dsp:sp modelId="{50586030-99D1-4C60-8774-478FEC80B551}">
      <dsp:nvSpPr>
        <dsp:cNvPr id="0" name=""/>
        <dsp:cNvSpPr/>
      </dsp:nvSpPr>
      <dsp:spPr>
        <a:xfrm>
          <a:off x="0" y="941744"/>
          <a:ext cx="7439890" cy="85234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aldığı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vekalete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dayalı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fiyatı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cinsini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belirlediği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malı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Broker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I’den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peşin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satın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1608" y="983352"/>
        <a:ext cx="7356674" cy="769129"/>
      </dsp:txXfrm>
    </dsp:sp>
    <dsp:sp modelId="{55B6E601-C5C0-489E-BE2A-B7B081403C62}">
      <dsp:nvSpPr>
        <dsp:cNvPr id="0" name=""/>
        <dsp:cNvSpPr/>
      </dsp:nvSpPr>
      <dsp:spPr>
        <a:xfrm>
          <a:off x="0" y="1883369"/>
          <a:ext cx="7439890" cy="85234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en-US" sz="1600" kern="1200">
              <a:latin typeface="Cambria" panose="02040503050406030204" pitchFamily="18" charset="0"/>
              <a:ea typeface="Cambria" panose="02040503050406030204" pitchFamily="18" charset="0"/>
            </a:rPr>
            <a:t>B Bankası A Bankası için aldığı malı A Bankası’ndan</a:t>
          </a:r>
          <a:r>
            <a:rPr lang="tr-TR" sz="1600" kern="12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>
              <a:latin typeface="Cambria" panose="02040503050406030204" pitchFamily="18" charset="0"/>
              <a:ea typeface="Cambria" panose="02040503050406030204" pitchFamily="18" charset="0"/>
            </a:rPr>
            <a:t>belli bir vade sonra geri ödemek üzere anlaştıkları</a:t>
          </a:r>
          <a:r>
            <a:rPr lang="tr-TR" sz="1600" kern="12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>
              <a:latin typeface="Cambria" panose="02040503050406030204" pitchFamily="18" charset="0"/>
              <a:ea typeface="Cambria" panose="02040503050406030204" pitchFamily="18" charset="0"/>
            </a:rPr>
            <a:t>kar payı üzerinden belirlenen vadeli fiyat</a:t>
          </a:r>
          <a:r>
            <a:rPr lang="tr-TR" sz="1600" kern="12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>
              <a:latin typeface="Cambria" panose="02040503050406030204" pitchFamily="18" charset="0"/>
              <a:ea typeface="Cambria" panose="02040503050406030204" pitchFamily="18" charset="0"/>
            </a:rPr>
            <a:t>üzerinden satın alır.</a:t>
          </a:r>
        </a:p>
      </dsp:txBody>
      <dsp:txXfrm>
        <a:off x="41608" y="1924977"/>
        <a:ext cx="7356674" cy="769129"/>
      </dsp:txXfrm>
    </dsp:sp>
    <dsp:sp modelId="{9A05EEAB-6792-4CD7-9D0E-E1C980B916A1}">
      <dsp:nvSpPr>
        <dsp:cNvPr id="0" name=""/>
        <dsp:cNvSpPr/>
      </dsp:nvSpPr>
      <dsp:spPr>
        <a:xfrm>
          <a:off x="0" y="2824994"/>
          <a:ext cx="7439890" cy="85234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4.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Bankası’ndan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bedeli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belli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vade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sonra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ödemek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satın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aldığı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malı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başka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broker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firmasına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(Broker II)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peşin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satar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parasını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Broker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II’den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1608" y="2866602"/>
        <a:ext cx="7356674" cy="769129"/>
      </dsp:txXfrm>
    </dsp:sp>
    <dsp:sp modelId="{A1E8AE5A-8CC9-4916-8DDA-16D6CC7AC3C8}">
      <dsp:nvSpPr>
        <dsp:cNvPr id="0" name=""/>
        <dsp:cNvSpPr/>
      </dsp:nvSpPr>
      <dsp:spPr>
        <a:xfrm>
          <a:off x="0" y="3766619"/>
          <a:ext cx="7439890" cy="85234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5.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B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yaptığı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alım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işleminin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ödeme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vadesi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geldiğinde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anlaştıkları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fiyat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üzerinden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ödemeyi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yapar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1608" y="3808227"/>
        <a:ext cx="7356674" cy="7691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8344E-661B-4A1A-964B-B226B2B61B3E}">
      <dsp:nvSpPr>
        <dsp:cNvPr id="0" name=""/>
        <dsp:cNvSpPr/>
      </dsp:nvSpPr>
      <dsp:spPr>
        <a:xfrm>
          <a:off x="0" y="37760"/>
          <a:ext cx="10353962" cy="748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1.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elindeki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açığı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bankaya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belli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vade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havuzlarında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değerlendirmesi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aralarında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imzalanan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sözleşmesine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istinaden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verir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6553" y="74313"/>
        <a:ext cx="10280856" cy="675694"/>
      </dsp:txXfrm>
    </dsp:sp>
    <dsp:sp modelId="{B5A0EC4E-4F8C-4973-AC6A-6E6A87AE8F24}">
      <dsp:nvSpPr>
        <dsp:cNvPr id="0" name=""/>
        <dsp:cNvSpPr/>
      </dsp:nvSpPr>
      <dsp:spPr>
        <a:xfrm>
          <a:off x="0" y="901760"/>
          <a:ext cx="10353962" cy="748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gs>
            <a:gs pos="90000">
              <a:schemeClr val="accent2">
                <a:alpha val="90000"/>
                <a:hueOff val="0"/>
                <a:satOff val="0"/>
                <a:lumOff val="0"/>
                <a:alphaOff val="-13333"/>
                <a:shade val="100000"/>
                <a:satMod val="10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en-US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 alan banka bu fonu değerlendirmek üzere</a:t>
          </a:r>
          <a:r>
            <a:rPr lang="tr-TR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 fon havuzuna aktarır.</a:t>
          </a:r>
          <a:endParaRPr lang="en-US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6553" y="938313"/>
        <a:ext cx="10280856" cy="675694"/>
      </dsp:txXfrm>
    </dsp:sp>
    <dsp:sp modelId="{AA27C177-18E5-4F90-AEA6-9D0930E2FA9B}">
      <dsp:nvSpPr>
        <dsp:cNvPr id="0" name=""/>
        <dsp:cNvSpPr/>
      </dsp:nvSpPr>
      <dsp:spPr>
        <a:xfrm>
          <a:off x="0" y="1765760"/>
          <a:ext cx="10353962" cy="748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gs>
            <a:gs pos="90000">
              <a:schemeClr val="accent2">
                <a:alpha val="90000"/>
                <a:hueOff val="0"/>
                <a:satOff val="0"/>
                <a:lumOff val="0"/>
                <a:alphaOff val="-26667"/>
                <a:shade val="100000"/>
                <a:satMod val="10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Vade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sonunda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havuzunun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ettiği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başta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anlaşılan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karşılaştırılarak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ödenecek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belirlenir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6553" y="1802313"/>
        <a:ext cx="10280856" cy="675694"/>
      </dsp:txXfrm>
    </dsp:sp>
    <dsp:sp modelId="{F45B2499-D0DD-46A9-85C2-3C55344F84EF}">
      <dsp:nvSpPr>
        <dsp:cNvPr id="0" name=""/>
        <dsp:cNvSpPr/>
      </dsp:nvSpPr>
      <dsp:spPr>
        <a:xfrm>
          <a:off x="0" y="2629759"/>
          <a:ext cx="10353962" cy="748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gs>
            <a:gs pos="90000">
              <a:schemeClr val="accent2">
                <a:alpha val="90000"/>
                <a:hueOff val="0"/>
                <a:satOff val="0"/>
                <a:lumOff val="0"/>
                <a:alphaOff val="-40000"/>
                <a:shade val="100000"/>
                <a:satMod val="10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4.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Ödenecek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belirlendikten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sonra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vekil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masrafı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düşülerek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anapara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payı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ödemesi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yapılır</a:t>
          </a: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6553" y="2666312"/>
        <a:ext cx="10280856" cy="6756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D80C4-AA71-4844-BBC5-758F3C63B7B4}">
      <dsp:nvSpPr>
        <dsp:cNvPr id="0" name=""/>
        <dsp:cNvSpPr/>
      </dsp:nvSpPr>
      <dsp:spPr>
        <a:xfrm>
          <a:off x="3949148" y="0"/>
          <a:ext cx="5923722" cy="4038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677E3-0963-4803-B33F-3C4F8A2D4403}">
      <dsp:nvSpPr>
        <dsp:cNvPr id="0" name=""/>
        <dsp:cNvSpPr/>
      </dsp:nvSpPr>
      <dsp:spPr>
        <a:xfrm>
          <a:off x="0" y="0"/>
          <a:ext cx="3949148" cy="4038600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Bugün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A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Bankası’nın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ay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TRY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olup</a:t>
          </a:r>
          <a:r>
            <a:rPr lang="tr-TR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USD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ihtiyacı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, B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Bankası’nın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yine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tr-TR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vadede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USD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fazlası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olup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TRY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ihtiyacı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varsaya</a:t>
          </a:r>
          <a:r>
            <a:rPr lang="tr-TR" sz="2400" kern="1200" dirty="0" err="1">
              <a:latin typeface="Cambria" panose="02040503050406030204" pitchFamily="18" charset="0"/>
              <a:ea typeface="Cambria" panose="02040503050406030204" pitchFamily="18" charset="0"/>
            </a:rPr>
            <a:t>lım</a:t>
          </a:r>
          <a:r>
            <a:rPr lang="tr-TR" sz="2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92782" y="192782"/>
        <a:ext cx="3563584" cy="3653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377D-31F3-4660-BB8D-1499A9E61C1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30449-DC74-4AC8-802C-684FE0DAD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0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30449-DC74-4AC8-802C-684FE0DADF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7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3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8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6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7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AFFDF71-4715-4F50-B3A9-BDDA98E3BB6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73F71C0-DF2B-4D38-B537-9316664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7961511"/>
              </p:ext>
            </p:extLst>
          </p:nvPr>
        </p:nvGraphicFramePr>
        <p:xfrm>
          <a:off x="779580" y="1167341"/>
          <a:ext cx="10632840" cy="4115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544291" y="5380672"/>
            <a:ext cx="3103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Doç. Dr. Abdullah Durmuş</a:t>
            </a:r>
          </a:p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Dr. Erkan Sevinç</a:t>
            </a:r>
          </a:p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Hamit Kütük</a:t>
            </a:r>
          </a:p>
          <a:p>
            <a:pPr algn="ctr"/>
            <a:endParaRPr lang="tr-TR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tr-TR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Wakala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 Süreci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6995" y="1252105"/>
            <a:ext cx="9282751" cy="901238"/>
          </a:xfrm>
          <a:prstGeom prst="rect">
            <a:avLst/>
          </a:prstGeom>
        </p:spPr>
      </p:pic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721710396"/>
              </p:ext>
            </p:extLst>
          </p:nvPr>
        </p:nvGraphicFramePr>
        <p:xfrm>
          <a:off x="903779" y="2340725"/>
          <a:ext cx="10353962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250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İşlemleri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sermayeyi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diğer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bilgi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beceri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tecrübesini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ortaya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koyarak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gereken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ir. 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edilen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tarafların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alacakları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pay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üzerinde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anlaşmaya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varılması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şarttır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ararın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tamamı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sermaye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sahibine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aittir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fazlası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elindeki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fazlasını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belli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değerlendirmesi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için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ihtiyacı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havuzlarına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farklı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yatırımlara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yönlendirilmekte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elde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edilen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kâr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miktarları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ilgili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havuzlar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paylaşım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oranı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göre sermaye sahibine ödenmektedir.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4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 Süreci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746" y="1440873"/>
            <a:ext cx="10358027" cy="461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7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Sukuk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basit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şekliyle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sukuk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varlığa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sahip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olmayı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yararlanma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hakkını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göstermektedir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Türkiye’de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dünyada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çok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uygulanan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icara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sukuk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kiralama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akdi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temellidir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sukuk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dayanak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Kiralama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Şirketi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(VKŞ)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vasıtasıyla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yatırımcılara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satılmakta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sonra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kuruluş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kiralanmakta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kiralar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dönemsel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VKŞ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üzerinden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yatırımcılara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ödendikten sonra dönem sonunda yeniden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kuruluş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satın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alınmaktadır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81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Sukuk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 Süreçleri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64" y="1868713"/>
            <a:ext cx="4162425" cy="46958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22064" y="1247939"/>
            <a:ext cx="415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Türkiye’de Kira Sertifikasının Süreci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389" y="2188491"/>
            <a:ext cx="7025120" cy="4365567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4737389" y="1247939"/>
            <a:ext cx="774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Merkez Bankası Geri Satım Vaadiyle Alış İşlem Süreci (Kira Sertifikası Kullanılarak)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8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 İşlemleri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Swap,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farklı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biriminin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bunlara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ilişkin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sadece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getiri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oranlarının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değiştirilmesinde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kullanılmaktadır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ankalar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kaynaklı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risklerini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yönetme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imkanı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bulmaktadır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atılım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uygulamasında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döviz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sıklıkla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uygulanmaktadır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Döviz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swap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spot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(forward)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kısımdan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oluşmakta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para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biriminin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değiştirilmesi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esasına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dayanmaktadır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ayağı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vaad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esasına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ayalı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yapılmaktadır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Vaad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bazlı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sözleşmelerdeki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caym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hakkı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fıkhi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açıdan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hale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getirmektedir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489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 İşlemleri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659699"/>
              </p:ext>
            </p:extLst>
          </p:nvPr>
        </p:nvGraphicFramePr>
        <p:xfrm>
          <a:off x="1143000" y="1717271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3999" y="3073631"/>
            <a:ext cx="4576572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04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 İşlemleri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13" y="1287780"/>
            <a:ext cx="8821494" cy="487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8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GİRİŞ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Gelişen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globalleşen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finansal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ürünlerle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birlikte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para ve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sermaye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arasında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kesin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hatlarıyla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çizgi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çizmek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doğru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değildir.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adeleri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daha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kısa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finansal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varlıkların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gördüğü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piyasaları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piyasalarında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vadeleri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finansal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sermaye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enstrümanla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rıdır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Likidite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bankanın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işletmenin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borçlarını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ödeyebilme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gücü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dür.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paraya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çevrilebilecek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kısa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varlıklar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likit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varlıklar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3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Özel Banka Bilançosu</a:t>
            </a:r>
            <a:endParaRPr lang="en-US" sz="36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767" y="1287780"/>
            <a:ext cx="6929560" cy="4816444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7398327" y="2644140"/>
            <a:ext cx="45858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Türkiye’deki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bilançolarına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bakıldığında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pasif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değerler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kısmında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fazla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ağırlı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 mevduattadır.</a:t>
            </a:r>
            <a:endParaRPr lang="en-US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Aktif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değerler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kısmında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yüksek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ağırlığa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kredilerin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sahip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olduğu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görülür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1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Zorunlu Karşılıklar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likiditesinin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olduğu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bunun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merkez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tarafından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azaltılmak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istendiği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durumda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merkez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zorunlu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karşılık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oranlarını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arttırarak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tutmak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olduğu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rezerv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miktarını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arttırır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iyasa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likiditesinin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arttırılmak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istendiği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durumda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merkez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bankası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zorunlu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karşılık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oranlarını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azaltarak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tutma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olduğu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rezerv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miktarını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azaltır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010" y="4918764"/>
            <a:ext cx="8324850" cy="10668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301363" y="4397032"/>
            <a:ext cx="782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Türk Lirası Zorunlu Karşılıkları için Rezerv Opsiyonu Oranı Değerleri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8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Finansal Piyasalar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52806"/>
              </p:ext>
            </p:extLst>
          </p:nvPr>
        </p:nvGraphicFramePr>
        <p:xfrm>
          <a:off x="881842" y="1690255"/>
          <a:ext cx="10397836" cy="4585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10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Bankalarında Kullanılan Para Piyasası Enstrümanları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6535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20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Murabaha (Vadeli Satış İşlemleri)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satıcı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peşin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bedel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satın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alınıp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alıcıya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önceden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belirlenen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kâr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oranı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satılması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durumu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konusudur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Yani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peşin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alınan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kârlı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satılması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temeline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dayanmaktadır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onvansiyonel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anlamda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faaliyet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gösteren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piyasalarında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birbirlerine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borç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verme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alternatif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bankalarca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para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işlemlerinde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sıklıkl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kullanılmaktadır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89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Murabaha İşleyiş Süreci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617" y="1149927"/>
            <a:ext cx="3886200" cy="5435117"/>
          </a:xfrm>
          <a:prstGeom prst="rect">
            <a:avLst/>
          </a:prstGeom>
        </p:spPr>
      </p:pic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505701707"/>
              </p:ext>
            </p:extLst>
          </p:nvPr>
        </p:nvGraphicFramePr>
        <p:xfrm>
          <a:off x="4350328" y="1965960"/>
          <a:ext cx="7439890" cy="4619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Dikdörtgen 12"/>
          <p:cNvSpPr/>
          <p:nvPr/>
        </p:nvSpPr>
        <p:spPr>
          <a:xfrm>
            <a:off x="325617" y="2177133"/>
            <a:ext cx="1325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A  Bankası 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2885869" y="4810882"/>
            <a:ext cx="1325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B  Bankası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7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 Vekaleti (</a:t>
            </a:r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Wakala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İşlemleri)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08909"/>
            <a:ext cx="9872871" cy="408709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vekaleti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işlemlerinde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ücretli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vekalet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konusu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olup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nevi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acenteliği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sözleşmesi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usulüne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dayanmaktadır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Yatırım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vekaleti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faizsiz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ilkelerine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olmasını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sağlayan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ekalet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fıkıhta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meşru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kabul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edilen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akitlerden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olması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arşılığında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bedel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alınmasının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caiz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ihtiyacı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diğer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tarafa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ve/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kârı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konusunda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garanti</a:t>
            </a:r>
            <a:r>
              <a:rPr lang="es-E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vermemesi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tırım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yapılacak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konunun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meşru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olmasıdır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556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Özel 10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CC66FF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217</TotalTime>
  <Words>931</Words>
  <Application>Microsoft Office PowerPoint</Application>
  <PresentationFormat>Geniş ekran</PresentationFormat>
  <Paragraphs>81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Corbel</vt:lpstr>
      <vt:lpstr>Wingdings</vt:lpstr>
      <vt:lpstr>Temel</vt:lpstr>
      <vt:lpstr>PowerPoint Sunusu</vt:lpstr>
      <vt:lpstr>GİRİŞ</vt:lpstr>
      <vt:lpstr>Özel Banka Bilançosu</vt:lpstr>
      <vt:lpstr>Zorunlu Karşılıklar</vt:lpstr>
      <vt:lpstr>Finansal Piyasalar</vt:lpstr>
      <vt:lpstr>Katılım Bankalarında Kullanılan Para Piyasası Enstrümanları</vt:lpstr>
      <vt:lpstr>Murabaha (Vadeli Satış İşlemleri)</vt:lpstr>
      <vt:lpstr>Murabaha İşleyiş Süreci</vt:lpstr>
      <vt:lpstr>Yatırım Vekaleti (Wakala İşlemleri)</vt:lpstr>
      <vt:lpstr>Wakala İşlem Süreci</vt:lpstr>
      <vt:lpstr>Mudaraba İşlemleri </vt:lpstr>
      <vt:lpstr>Mudaraba İşlem Süreci </vt:lpstr>
      <vt:lpstr>Sukuk İşlemleri</vt:lpstr>
      <vt:lpstr>Sukuk İşlem Süreçleri</vt:lpstr>
      <vt:lpstr>Swap İşlemleri </vt:lpstr>
      <vt:lpstr>Swap İşlemleri</vt:lpstr>
      <vt:lpstr>Swap İşlemleri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EBRAR SEZGİN</dc:creator>
  <cp:lastModifiedBy>Hukuk Stajyer</cp:lastModifiedBy>
  <cp:revision>41</cp:revision>
  <dcterms:created xsi:type="dcterms:W3CDTF">2019-08-18T17:14:47Z</dcterms:created>
  <dcterms:modified xsi:type="dcterms:W3CDTF">2019-09-05T09:19:39Z</dcterms:modified>
</cp:coreProperties>
</file>