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70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CC99"/>
    <a:srgbClr val="3399FF"/>
    <a:srgbClr val="99CC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5B9456-21C0-4856-81DF-9F8BAE6A9EA7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6932FE81-3E72-49BB-8521-09B0FFD09769}">
      <dgm:prSet custT="1"/>
      <dgm:spPr/>
      <dgm:t>
        <a:bodyPr/>
        <a:lstStyle/>
        <a:p>
          <a:pPr rtl="0"/>
          <a:r>
            <a:rPr lang="tr-TR" sz="2600" b="1" i="0" baseline="0" dirty="0">
              <a:latin typeface="Cambria" panose="02040503050406030204" pitchFamily="18" charset="0"/>
              <a:cs typeface="Calibri Light" panose="020F0302020204030204" pitchFamily="34" charset="0"/>
            </a:rPr>
            <a:t>Bölüm 7</a:t>
          </a:r>
        </a:p>
        <a:p>
          <a:pPr rtl="0"/>
          <a:r>
            <a:rPr lang="tr-TR" sz="2600" b="1" i="0" baseline="0" dirty="0">
              <a:latin typeface="Cambria" panose="02040503050406030204" pitchFamily="18" charset="0"/>
              <a:cs typeface="Calibri Light" panose="020F0302020204030204" pitchFamily="34" charset="0"/>
            </a:rPr>
            <a:t>Katılım Bankacılığında Mevzuat, Denetleme ve Hukuki Altyapı </a:t>
          </a:r>
        </a:p>
      </dgm:t>
    </dgm:pt>
    <dgm:pt modelId="{3DAE2A00-6D1C-4293-B7EE-C7528D65DB6E}" type="parTrans" cxnId="{CCC916CC-9B8E-4512-9816-7D8E6B0BB1A3}">
      <dgm:prSet/>
      <dgm:spPr/>
      <dgm:t>
        <a:bodyPr/>
        <a:lstStyle/>
        <a:p>
          <a:endParaRPr lang="en-US"/>
        </a:p>
      </dgm:t>
    </dgm:pt>
    <dgm:pt modelId="{83C3CF99-4F03-4EC9-85B2-E1952305ED69}" type="sibTrans" cxnId="{CCC916CC-9B8E-4512-9816-7D8E6B0BB1A3}">
      <dgm:prSet/>
      <dgm:spPr/>
      <dgm:t>
        <a:bodyPr/>
        <a:lstStyle/>
        <a:p>
          <a:endParaRPr lang="en-US"/>
        </a:p>
      </dgm:t>
    </dgm:pt>
    <dgm:pt modelId="{E58B5E87-C7F5-47E5-9AD5-2DF685530254}" type="pres">
      <dgm:prSet presAssocID="{B05B9456-21C0-4856-81DF-9F8BAE6A9EA7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3602CF24-0F3C-47A9-9DB6-C2CEC66A7AEA}" type="pres">
      <dgm:prSet presAssocID="{6932FE81-3E72-49BB-8521-09B0FFD09769}" presName="chaos" presStyleCnt="0"/>
      <dgm:spPr/>
    </dgm:pt>
    <dgm:pt modelId="{828EED62-BFA7-4B02-8278-262961EC13D2}" type="pres">
      <dgm:prSet presAssocID="{6932FE81-3E72-49BB-8521-09B0FFD09769}" presName="parTx1" presStyleLbl="revTx" presStyleIdx="0" presStyleCnt="1" custLinFactNeighborX="-989" custLinFactNeighborY="6964"/>
      <dgm:spPr/>
      <dgm:t>
        <a:bodyPr/>
        <a:lstStyle/>
        <a:p>
          <a:endParaRPr lang="tr-TR"/>
        </a:p>
      </dgm:t>
    </dgm:pt>
    <dgm:pt modelId="{382E8D43-E902-4633-AAC3-140CC200D51D}" type="pres">
      <dgm:prSet presAssocID="{6932FE81-3E72-49BB-8521-09B0FFD09769}" presName="c1" presStyleLbl="node1" presStyleIdx="0" presStyleCnt="18"/>
      <dgm:spPr/>
    </dgm:pt>
    <dgm:pt modelId="{AFE24561-D00B-4875-9869-FC7AFBD20243}" type="pres">
      <dgm:prSet presAssocID="{6932FE81-3E72-49BB-8521-09B0FFD09769}" presName="c2" presStyleLbl="node1" presStyleIdx="1" presStyleCnt="18"/>
      <dgm:spPr/>
    </dgm:pt>
    <dgm:pt modelId="{04AB4E16-DAA9-45B0-BA33-BD4FFA2095D9}" type="pres">
      <dgm:prSet presAssocID="{6932FE81-3E72-49BB-8521-09B0FFD09769}" presName="c3" presStyleLbl="node1" presStyleIdx="2" presStyleCnt="18"/>
      <dgm:spPr/>
    </dgm:pt>
    <dgm:pt modelId="{3052A6B0-0846-4F0A-A08A-766C1C1C266F}" type="pres">
      <dgm:prSet presAssocID="{6932FE81-3E72-49BB-8521-09B0FFD09769}" presName="c4" presStyleLbl="node1" presStyleIdx="3" presStyleCnt="18"/>
      <dgm:spPr/>
    </dgm:pt>
    <dgm:pt modelId="{A9CDF231-0322-4657-BFDB-F4735E62FFE0}" type="pres">
      <dgm:prSet presAssocID="{6932FE81-3E72-49BB-8521-09B0FFD09769}" presName="c5" presStyleLbl="node1" presStyleIdx="4" presStyleCnt="18"/>
      <dgm:spPr/>
    </dgm:pt>
    <dgm:pt modelId="{5C3A289C-28C3-45CE-A8F9-153B2AECA8DF}" type="pres">
      <dgm:prSet presAssocID="{6932FE81-3E72-49BB-8521-09B0FFD09769}" presName="c6" presStyleLbl="node1" presStyleIdx="5" presStyleCnt="18"/>
      <dgm:spPr/>
    </dgm:pt>
    <dgm:pt modelId="{C249939B-3BFB-4F75-A370-6632E6A4CE87}" type="pres">
      <dgm:prSet presAssocID="{6932FE81-3E72-49BB-8521-09B0FFD09769}" presName="c7" presStyleLbl="node1" presStyleIdx="6" presStyleCnt="18"/>
      <dgm:spPr/>
    </dgm:pt>
    <dgm:pt modelId="{D5D8759F-65ED-44A6-91DF-3B94C0E8FD14}" type="pres">
      <dgm:prSet presAssocID="{6932FE81-3E72-49BB-8521-09B0FFD09769}" presName="c8" presStyleLbl="node1" presStyleIdx="7" presStyleCnt="18"/>
      <dgm:spPr/>
    </dgm:pt>
    <dgm:pt modelId="{4C496B1F-7E60-4239-9623-3BB96174BDD8}" type="pres">
      <dgm:prSet presAssocID="{6932FE81-3E72-49BB-8521-09B0FFD09769}" presName="c9" presStyleLbl="node1" presStyleIdx="8" presStyleCnt="18"/>
      <dgm:spPr/>
    </dgm:pt>
    <dgm:pt modelId="{D49C48BD-32F6-4F68-8BBE-F31BF9E0810C}" type="pres">
      <dgm:prSet presAssocID="{6932FE81-3E72-49BB-8521-09B0FFD09769}" presName="c10" presStyleLbl="node1" presStyleIdx="9" presStyleCnt="18"/>
      <dgm:spPr/>
    </dgm:pt>
    <dgm:pt modelId="{06D13E27-C632-4FBA-A8CE-7B5C85C822A5}" type="pres">
      <dgm:prSet presAssocID="{6932FE81-3E72-49BB-8521-09B0FFD09769}" presName="c11" presStyleLbl="node1" presStyleIdx="10" presStyleCnt="18"/>
      <dgm:spPr/>
    </dgm:pt>
    <dgm:pt modelId="{07E9DB6D-F88A-41C6-9E75-6F2A2B670A50}" type="pres">
      <dgm:prSet presAssocID="{6932FE81-3E72-49BB-8521-09B0FFD09769}" presName="c12" presStyleLbl="node1" presStyleIdx="11" presStyleCnt="18"/>
      <dgm:spPr/>
    </dgm:pt>
    <dgm:pt modelId="{5377891C-01DD-48AB-8C13-08310F140339}" type="pres">
      <dgm:prSet presAssocID="{6932FE81-3E72-49BB-8521-09B0FFD09769}" presName="c13" presStyleLbl="node1" presStyleIdx="12" presStyleCnt="18"/>
      <dgm:spPr/>
    </dgm:pt>
    <dgm:pt modelId="{5AEB2FA1-415B-4B6F-A61F-5A7DD42B0EE0}" type="pres">
      <dgm:prSet presAssocID="{6932FE81-3E72-49BB-8521-09B0FFD09769}" presName="c14" presStyleLbl="node1" presStyleIdx="13" presStyleCnt="18"/>
      <dgm:spPr/>
    </dgm:pt>
    <dgm:pt modelId="{8713886A-B053-4318-B33E-48050FCA39B9}" type="pres">
      <dgm:prSet presAssocID="{6932FE81-3E72-49BB-8521-09B0FFD09769}" presName="c15" presStyleLbl="node1" presStyleIdx="14" presStyleCnt="18"/>
      <dgm:spPr/>
    </dgm:pt>
    <dgm:pt modelId="{B9E57902-AD11-4618-B64A-DAAA06561DB9}" type="pres">
      <dgm:prSet presAssocID="{6932FE81-3E72-49BB-8521-09B0FFD09769}" presName="c16" presStyleLbl="node1" presStyleIdx="15" presStyleCnt="18"/>
      <dgm:spPr/>
    </dgm:pt>
    <dgm:pt modelId="{5545C1B9-5EA3-4745-A80E-807803BE5F0A}" type="pres">
      <dgm:prSet presAssocID="{6932FE81-3E72-49BB-8521-09B0FFD09769}" presName="c17" presStyleLbl="node1" presStyleIdx="16" presStyleCnt="18"/>
      <dgm:spPr/>
    </dgm:pt>
    <dgm:pt modelId="{53C74FA9-353E-40B7-B4CE-4EC0F316E6FA}" type="pres">
      <dgm:prSet presAssocID="{6932FE81-3E72-49BB-8521-09B0FFD09769}" presName="c18" presStyleLbl="node1" presStyleIdx="17" presStyleCnt="18"/>
      <dgm:spPr/>
    </dgm:pt>
  </dgm:ptLst>
  <dgm:cxnLst>
    <dgm:cxn modelId="{16668158-0DE0-4DD3-95A3-5910121DF178}" type="presOf" srcId="{B05B9456-21C0-4856-81DF-9F8BAE6A9EA7}" destId="{E58B5E87-C7F5-47E5-9AD5-2DF685530254}" srcOrd="0" destOrd="0" presId="urn:microsoft.com/office/officeart/2009/3/layout/RandomtoResultProcess"/>
    <dgm:cxn modelId="{CCC916CC-9B8E-4512-9816-7D8E6B0BB1A3}" srcId="{B05B9456-21C0-4856-81DF-9F8BAE6A9EA7}" destId="{6932FE81-3E72-49BB-8521-09B0FFD09769}" srcOrd="0" destOrd="0" parTransId="{3DAE2A00-6D1C-4293-B7EE-C7528D65DB6E}" sibTransId="{83C3CF99-4F03-4EC9-85B2-E1952305ED69}"/>
    <dgm:cxn modelId="{A7FEB7CA-7A24-4A17-9BD2-53417C0A3285}" type="presOf" srcId="{6932FE81-3E72-49BB-8521-09B0FFD09769}" destId="{828EED62-BFA7-4B02-8278-262961EC13D2}" srcOrd="0" destOrd="0" presId="urn:microsoft.com/office/officeart/2009/3/layout/RandomtoResultProcess"/>
    <dgm:cxn modelId="{630424D0-90CF-42F0-9D6A-5797298BAFB5}" type="presParOf" srcId="{E58B5E87-C7F5-47E5-9AD5-2DF685530254}" destId="{3602CF24-0F3C-47A9-9DB6-C2CEC66A7AEA}" srcOrd="0" destOrd="0" presId="urn:microsoft.com/office/officeart/2009/3/layout/RandomtoResultProcess"/>
    <dgm:cxn modelId="{5ED8D82F-C981-499D-99F0-7765F31B387C}" type="presParOf" srcId="{3602CF24-0F3C-47A9-9DB6-C2CEC66A7AEA}" destId="{828EED62-BFA7-4B02-8278-262961EC13D2}" srcOrd="0" destOrd="0" presId="urn:microsoft.com/office/officeart/2009/3/layout/RandomtoResultProcess"/>
    <dgm:cxn modelId="{3EA6A689-AA49-4B80-A617-5F9CAC3AC9CD}" type="presParOf" srcId="{3602CF24-0F3C-47A9-9DB6-C2CEC66A7AEA}" destId="{382E8D43-E902-4633-AAC3-140CC200D51D}" srcOrd="1" destOrd="0" presId="urn:microsoft.com/office/officeart/2009/3/layout/RandomtoResultProcess"/>
    <dgm:cxn modelId="{C2A01D5C-FF84-4178-8E68-2B94C7D5CB31}" type="presParOf" srcId="{3602CF24-0F3C-47A9-9DB6-C2CEC66A7AEA}" destId="{AFE24561-D00B-4875-9869-FC7AFBD20243}" srcOrd="2" destOrd="0" presId="urn:microsoft.com/office/officeart/2009/3/layout/RandomtoResultProcess"/>
    <dgm:cxn modelId="{745854D4-EBFB-43CC-AF17-33246D9EF964}" type="presParOf" srcId="{3602CF24-0F3C-47A9-9DB6-C2CEC66A7AEA}" destId="{04AB4E16-DAA9-45B0-BA33-BD4FFA2095D9}" srcOrd="3" destOrd="0" presId="urn:microsoft.com/office/officeart/2009/3/layout/RandomtoResultProcess"/>
    <dgm:cxn modelId="{9F0BD4FE-7DD8-4D80-9E9E-82834A2E7C0D}" type="presParOf" srcId="{3602CF24-0F3C-47A9-9DB6-C2CEC66A7AEA}" destId="{3052A6B0-0846-4F0A-A08A-766C1C1C266F}" srcOrd="4" destOrd="0" presId="urn:microsoft.com/office/officeart/2009/3/layout/RandomtoResultProcess"/>
    <dgm:cxn modelId="{34D3338D-C1B0-422F-9DC6-33F31E218082}" type="presParOf" srcId="{3602CF24-0F3C-47A9-9DB6-C2CEC66A7AEA}" destId="{A9CDF231-0322-4657-BFDB-F4735E62FFE0}" srcOrd="5" destOrd="0" presId="urn:microsoft.com/office/officeart/2009/3/layout/RandomtoResultProcess"/>
    <dgm:cxn modelId="{F7B27E82-D089-4B59-AC3D-71D0B23A23A5}" type="presParOf" srcId="{3602CF24-0F3C-47A9-9DB6-C2CEC66A7AEA}" destId="{5C3A289C-28C3-45CE-A8F9-153B2AECA8DF}" srcOrd="6" destOrd="0" presId="urn:microsoft.com/office/officeart/2009/3/layout/RandomtoResultProcess"/>
    <dgm:cxn modelId="{3CEB51DB-0E8E-4932-9450-5A190FC2896D}" type="presParOf" srcId="{3602CF24-0F3C-47A9-9DB6-C2CEC66A7AEA}" destId="{C249939B-3BFB-4F75-A370-6632E6A4CE87}" srcOrd="7" destOrd="0" presId="urn:microsoft.com/office/officeart/2009/3/layout/RandomtoResultProcess"/>
    <dgm:cxn modelId="{ECD3DDDC-0E27-4073-9126-D6B3FEA9FD49}" type="presParOf" srcId="{3602CF24-0F3C-47A9-9DB6-C2CEC66A7AEA}" destId="{D5D8759F-65ED-44A6-91DF-3B94C0E8FD14}" srcOrd="8" destOrd="0" presId="urn:microsoft.com/office/officeart/2009/3/layout/RandomtoResultProcess"/>
    <dgm:cxn modelId="{46BA3497-5FBC-44D0-9E68-513944953FBC}" type="presParOf" srcId="{3602CF24-0F3C-47A9-9DB6-C2CEC66A7AEA}" destId="{4C496B1F-7E60-4239-9623-3BB96174BDD8}" srcOrd="9" destOrd="0" presId="urn:microsoft.com/office/officeart/2009/3/layout/RandomtoResultProcess"/>
    <dgm:cxn modelId="{791446FE-667F-4385-8EA1-C2026C9927CE}" type="presParOf" srcId="{3602CF24-0F3C-47A9-9DB6-C2CEC66A7AEA}" destId="{D49C48BD-32F6-4F68-8BBE-F31BF9E0810C}" srcOrd="10" destOrd="0" presId="urn:microsoft.com/office/officeart/2009/3/layout/RandomtoResultProcess"/>
    <dgm:cxn modelId="{48BE12C5-97B5-4DE6-9AC8-4FAF91538159}" type="presParOf" srcId="{3602CF24-0F3C-47A9-9DB6-C2CEC66A7AEA}" destId="{06D13E27-C632-4FBA-A8CE-7B5C85C822A5}" srcOrd="11" destOrd="0" presId="urn:microsoft.com/office/officeart/2009/3/layout/RandomtoResultProcess"/>
    <dgm:cxn modelId="{49809E0F-E0CA-466E-B9D4-F293436EA474}" type="presParOf" srcId="{3602CF24-0F3C-47A9-9DB6-C2CEC66A7AEA}" destId="{07E9DB6D-F88A-41C6-9E75-6F2A2B670A50}" srcOrd="12" destOrd="0" presId="urn:microsoft.com/office/officeart/2009/3/layout/RandomtoResultProcess"/>
    <dgm:cxn modelId="{F423C674-301A-40FD-91D9-D227C211ED04}" type="presParOf" srcId="{3602CF24-0F3C-47A9-9DB6-C2CEC66A7AEA}" destId="{5377891C-01DD-48AB-8C13-08310F140339}" srcOrd="13" destOrd="0" presId="urn:microsoft.com/office/officeart/2009/3/layout/RandomtoResultProcess"/>
    <dgm:cxn modelId="{38FC159A-EDC4-4428-A939-8592B279CE5D}" type="presParOf" srcId="{3602CF24-0F3C-47A9-9DB6-C2CEC66A7AEA}" destId="{5AEB2FA1-415B-4B6F-A61F-5A7DD42B0EE0}" srcOrd="14" destOrd="0" presId="urn:microsoft.com/office/officeart/2009/3/layout/RandomtoResultProcess"/>
    <dgm:cxn modelId="{CEC73D47-5CE9-4A19-9A9C-FA7936AD9BCF}" type="presParOf" srcId="{3602CF24-0F3C-47A9-9DB6-C2CEC66A7AEA}" destId="{8713886A-B053-4318-B33E-48050FCA39B9}" srcOrd="15" destOrd="0" presId="urn:microsoft.com/office/officeart/2009/3/layout/RandomtoResultProcess"/>
    <dgm:cxn modelId="{6ABB1951-DAC8-40E1-892B-D0D1D19BDBF6}" type="presParOf" srcId="{3602CF24-0F3C-47A9-9DB6-C2CEC66A7AEA}" destId="{B9E57902-AD11-4618-B64A-DAAA06561DB9}" srcOrd="16" destOrd="0" presId="urn:microsoft.com/office/officeart/2009/3/layout/RandomtoResultProcess"/>
    <dgm:cxn modelId="{A38BDA7F-7891-4B71-B79E-1718DFE509E1}" type="presParOf" srcId="{3602CF24-0F3C-47A9-9DB6-C2CEC66A7AEA}" destId="{5545C1B9-5EA3-4745-A80E-807803BE5F0A}" srcOrd="17" destOrd="0" presId="urn:microsoft.com/office/officeart/2009/3/layout/RandomtoResultProcess"/>
    <dgm:cxn modelId="{D51DE864-DF38-4316-AEF1-5323D0DE8AB4}" type="presParOf" srcId="{3602CF24-0F3C-47A9-9DB6-C2CEC66A7AEA}" destId="{53C74FA9-353E-40B7-B4CE-4EC0F316E6FA}" srcOrd="18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396D25-6840-4FE0-8647-BC05ED7C3CB4}" type="doc">
      <dgm:prSet loTypeId="urn:microsoft.com/office/officeart/2005/8/layout/hierarchy1" loCatId="hierarchy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tr-TR"/>
        </a:p>
      </dgm:t>
    </dgm:pt>
    <dgm:pt modelId="{76BAF4E0-0771-4907-BFE7-341A07E178AB}">
      <dgm:prSet custT="1"/>
      <dgm:spPr/>
      <dgm:t>
        <a:bodyPr/>
        <a:lstStyle/>
        <a:p>
          <a:pPr algn="ctr" rtl="0"/>
          <a:r>
            <a:rPr lang="tr-TR" sz="1400" b="1" dirty="0">
              <a:latin typeface="Cambria" panose="02040503050406030204" pitchFamily="18" charset="0"/>
              <a:ea typeface="Cambria" panose="02040503050406030204" pitchFamily="18" charset="0"/>
            </a:rPr>
            <a:t>1. Bankacılık </a:t>
          </a:r>
          <a:r>
            <a:rPr lang="tr-TR" sz="1400" b="1" dirty="0" smtClean="0">
              <a:latin typeface="Cambria" panose="02040503050406030204" pitchFamily="18" charset="0"/>
              <a:ea typeface="Cambria" panose="02040503050406030204" pitchFamily="18" charset="0"/>
            </a:rPr>
            <a:t>Kanunu ve bağlı alt düzenlemeler</a:t>
          </a:r>
          <a:endParaRPr lang="en-US" sz="14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9C490FF-5E90-4F34-868E-DEAEDD6BC616}" type="parTrans" cxnId="{38329BE5-4123-40F7-B110-A015827BD5E5}">
      <dgm:prSet/>
      <dgm:spPr/>
      <dgm:t>
        <a:bodyPr/>
        <a:lstStyle/>
        <a:p>
          <a:endParaRPr lang="tr-TR"/>
        </a:p>
      </dgm:t>
    </dgm:pt>
    <dgm:pt modelId="{F9BDBFB1-4E8D-42D4-9C19-C16591F78CBE}" type="sibTrans" cxnId="{38329BE5-4123-40F7-B110-A015827BD5E5}">
      <dgm:prSet/>
      <dgm:spPr/>
      <dgm:t>
        <a:bodyPr/>
        <a:lstStyle/>
        <a:p>
          <a:endParaRPr lang="tr-TR"/>
        </a:p>
      </dgm:t>
    </dgm:pt>
    <dgm:pt modelId="{26C0803B-6F56-4AF9-BBE5-543DDB1C9AED}">
      <dgm:prSet custT="1"/>
      <dgm:spPr/>
      <dgm:t>
        <a:bodyPr/>
        <a:lstStyle/>
        <a:p>
          <a:pPr algn="ctr" rtl="0"/>
          <a:r>
            <a:rPr lang="tr-TR" sz="1400" b="1" dirty="0">
              <a:latin typeface="Cambria" panose="02040503050406030204" pitchFamily="18" charset="0"/>
              <a:ea typeface="Cambria" panose="02040503050406030204" pitchFamily="18" charset="0"/>
            </a:rPr>
            <a:t>2. </a:t>
          </a:r>
          <a:r>
            <a:rPr lang="tr-TR" sz="1400" b="1" dirty="0" smtClean="0">
              <a:latin typeface="Cambria" panose="02040503050406030204" pitchFamily="18" charset="0"/>
              <a:ea typeface="Cambria" panose="02040503050406030204" pitchFamily="18" charset="0"/>
            </a:rPr>
            <a:t>Sermaye Piyasası Kanunu ve bağlı alt düzenlemeler</a:t>
          </a:r>
          <a:endParaRPr lang="en-US" sz="14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6B809BC0-816E-40FC-94B9-BB8B45F682C2}" type="parTrans" cxnId="{BA5881CC-55CB-4A4C-9738-23A4454F031A}">
      <dgm:prSet/>
      <dgm:spPr/>
      <dgm:t>
        <a:bodyPr/>
        <a:lstStyle/>
        <a:p>
          <a:endParaRPr lang="tr-TR"/>
        </a:p>
      </dgm:t>
    </dgm:pt>
    <dgm:pt modelId="{921F9B76-EA44-493B-AF28-BD9DC5EE15A8}" type="sibTrans" cxnId="{BA5881CC-55CB-4A4C-9738-23A4454F031A}">
      <dgm:prSet/>
      <dgm:spPr/>
      <dgm:t>
        <a:bodyPr/>
        <a:lstStyle/>
        <a:p>
          <a:endParaRPr lang="tr-TR"/>
        </a:p>
      </dgm:t>
    </dgm:pt>
    <dgm:pt modelId="{8F031DE1-ED06-4F74-A7A9-FC348B35B634}">
      <dgm:prSet custT="1"/>
      <dgm:spPr/>
      <dgm:t>
        <a:bodyPr/>
        <a:lstStyle/>
        <a:p>
          <a:pPr rtl="0"/>
          <a:r>
            <a:rPr lang="tr-TR" sz="1400" b="1" dirty="0">
              <a:latin typeface="Cambria" panose="02040503050406030204" pitchFamily="18" charset="0"/>
              <a:ea typeface="Cambria" panose="02040503050406030204" pitchFamily="18" charset="0"/>
            </a:rPr>
            <a:t>3. </a:t>
          </a:r>
          <a:r>
            <a:rPr lang="tr-TR" sz="1400" b="1" dirty="0" smtClean="0">
              <a:latin typeface="Cambria" panose="02040503050406030204" pitchFamily="18" charset="0"/>
              <a:ea typeface="Cambria" panose="02040503050406030204" pitchFamily="18" charset="0"/>
            </a:rPr>
            <a:t>Finansal Kiralama Kanunu</a:t>
          </a:r>
          <a:endParaRPr lang="en-US" sz="14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2B0150D-BC5D-462E-8B37-0F9103EAB177}" type="parTrans" cxnId="{CA259D38-7F5D-4538-A5C5-6DC2B081F268}">
      <dgm:prSet/>
      <dgm:spPr/>
      <dgm:t>
        <a:bodyPr/>
        <a:lstStyle/>
        <a:p>
          <a:endParaRPr lang="tr-TR"/>
        </a:p>
      </dgm:t>
    </dgm:pt>
    <dgm:pt modelId="{93265951-0832-4E85-991C-C2776198CDA3}" type="sibTrans" cxnId="{CA259D38-7F5D-4538-A5C5-6DC2B081F268}">
      <dgm:prSet/>
      <dgm:spPr/>
      <dgm:t>
        <a:bodyPr/>
        <a:lstStyle/>
        <a:p>
          <a:endParaRPr lang="tr-TR"/>
        </a:p>
      </dgm:t>
    </dgm:pt>
    <dgm:pt modelId="{5EF452AD-D7C5-4727-9F12-5854B488E075}">
      <dgm:prSet custT="1"/>
      <dgm:spPr/>
      <dgm:t>
        <a:bodyPr/>
        <a:lstStyle/>
        <a:p>
          <a:pPr rtl="0"/>
          <a:r>
            <a:rPr lang="tr-TR" sz="1600" b="1" dirty="0">
              <a:latin typeface="Cambria" panose="02040503050406030204" pitchFamily="18" charset="0"/>
              <a:ea typeface="Cambria" panose="02040503050406030204" pitchFamily="18" charset="0"/>
            </a:rPr>
            <a:t>4. Diğer Mevzuat Hükümleri</a:t>
          </a:r>
          <a:endParaRPr lang="en-US" sz="16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6353C52E-3209-4092-9C63-F980E5C69721}" type="parTrans" cxnId="{24AE43E2-19A5-4E91-AC2C-61D5DC67AA12}">
      <dgm:prSet/>
      <dgm:spPr/>
      <dgm:t>
        <a:bodyPr/>
        <a:lstStyle/>
        <a:p>
          <a:endParaRPr lang="tr-TR"/>
        </a:p>
      </dgm:t>
    </dgm:pt>
    <dgm:pt modelId="{6EA50BE4-A434-4E8B-988E-6CC5D5F28ACB}" type="sibTrans" cxnId="{24AE43E2-19A5-4E91-AC2C-61D5DC67AA12}">
      <dgm:prSet/>
      <dgm:spPr/>
      <dgm:t>
        <a:bodyPr/>
        <a:lstStyle/>
        <a:p>
          <a:endParaRPr lang="tr-TR"/>
        </a:p>
      </dgm:t>
    </dgm:pt>
    <dgm:pt modelId="{A0E5C5E0-DB4A-4D45-84BC-ECA05F85E2FF}">
      <dgm:prSet custT="1"/>
      <dgm:spPr/>
      <dgm:t>
        <a:bodyPr/>
        <a:lstStyle/>
        <a:p>
          <a:pPr rtl="0"/>
          <a:r>
            <a:rPr lang="tr-TR" sz="1400" dirty="0" smtClean="0">
              <a:solidFill>
                <a:srgbClr val="009900"/>
              </a:solidFill>
              <a:latin typeface="Cambria" panose="02040503050406030204" pitchFamily="18" charset="0"/>
              <a:ea typeface="Cambria" panose="02040503050406030204" pitchFamily="18" charset="0"/>
            </a:rPr>
            <a:t>Tüketicinin Korunması Hakkında Kanun ve alt düzenlemeleri</a:t>
          </a:r>
        </a:p>
      </dgm:t>
    </dgm:pt>
    <dgm:pt modelId="{5A4F9B3F-2C8B-4DAC-8804-C873F75F7317}" type="parTrans" cxnId="{904F7A09-DDEF-4C59-92A3-700EF18AB733}">
      <dgm:prSet/>
      <dgm:spPr/>
      <dgm:t>
        <a:bodyPr/>
        <a:lstStyle/>
        <a:p>
          <a:endParaRPr lang="tr-TR" sz="16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3998EB6F-0F7A-4267-B245-A3FD498DB09A}" type="sibTrans" cxnId="{904F7A09-DDEF-4C59-92A3-700EF18AB733}">
      <dgm:prSet/>
      <dgm:spPr/>
      <dgm:t>
        <a:bodyPr/>
        <a:lstStyle/>
        <a:p>
          <a:endParaRPr lang="tr-TR"/>
        </a:p>
      </dgm:t>
    </dgm:pt>
    <dgm:pt modelId="{55C28263-95BD-4741-A9D0-7C520AE467EB}">
      <dgm:prSet custT="1"/>
      <dgm:spPr/>
      <dgm:t>
        <a:bodyPr/>
        <a:lstStyle/>
        <a:p>
          <a:pPr rtl="0"/>
          <a:r>
            <a:rPr lang="tr-TR" sz="1400" dirty="0" smtClean="0">
              <a:solidFill>
                <a:srgbClr val="009900"/>
              </a:solidFill>
              <a:latin typeface="Cambria" panose="02040503050406030204" pitchFamily="18" charset="0"/>
              <a:ea typeface="Cambria" panose="02040503050406030204" pitchFamily="18" charset="0"/>
            </a:rPr>
            <a:t>Suç Gelirlerinin Aklanmasının Önlenmesi Hakkında Kanun ve alt düzenlemeleri</a:t>
          </a:r>
        </a:p>
      </dgm:t>
    </dgm:pt>
    <dgm:pt modelId="{FAB6CC19-06B4-4C1E-BDA5-4C2BA738F79C}" type="parTrans" cxnId="{36411D15-8358-4F03-8B05-B9F18598D65A}">
      <dgm:prSet/>
      <dgm:spPr/>
      <dgm:t>
        <a:bodyPr/>
        <a:lstStyle/>
        <a:p>
          <a:endParaRPr lang="tr-TR" sz="16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8660541-FA0D-4A8D-B005-526D385D2C9C}" type="sibTrans" cxnId="{36411D15-8358-4F03-8B05-B9F18598D65A}">
      <dgm:prSet/>
      <dgm:spPr/>
      <dgm:t>
        <a:bodyPr/>
        <a:lstStyle/>
        <a:p>
          <a:endParaRPr lang="tr-TR"/>
        </a:p>
      </dgm:t>
    </dgm:pt>
    <dgm:pt modelId="{EF02885A-05D1-4C78-9A7F-2F6F7F5D073F}">
      <dgm:prSet custT="1"/>
      <dgm:spPr/>
      <dgm:t>
        <a:bodyPr/>
        <a:lstStyle/>
        <a:p>
          <a:pPr rtl="0"/>
          <a:r>
            <a:rPr lang="tr-TR" sz="1400" dirty="0">
              <a:solidFill>
                <a:srgbClr val="009900"/>
              </a:solidFill>
              <a:latin typeface="Cambria" panose="02040503050406030204" pitchFamily="18" charset="0"/>
              <a:ea typeface="Cambria" panose="02040503050406030204" pitchFamily="18" charset="0"/>
            </a:rPr>
            <a:t>Sigortacılık Kanunu ve </a:t>
          </a:r>
          <a:r>
            <a:rPr lang="tr-TR" sz="1400" dirty="0" smtClean="0">
              <a:solidFill>
                <a:srgbClr val="009900"/>
              </a:solidFill>
              <a:latin typeface="Cambria" panose="02040503050406030204" pitchFamily="18" charset="0"/>
              <a:ea typeface="Cambria" panose="02040503050406030204" pitchFamily="18" charset="0"/>
            </a:rPr>
            <a:t>alt düzenlemeleri</a:t>
          </a:r>
          <a:endParaRPr lang="en-US" sz="1400" dirty="0">
            <a:solidFill>
              <a:srgbClr val="009900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AA643EF-A63A-4598-81F2-8D0F745C9A1B}" type="parTrans" cxnId="{2864D5CF-CF96-41AF-B31E-ED60AEA29059}">
      <dgm:prSet/>
      <dgm:spPr/>
      <dgm:t>
        <a:bodyPr/>
        <a:lstStyle/>
        <a:p>
          <a:endParaRPr lang="tr-TR" sz="16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607CCE6-B4E1-4E99-A209-53485875B125}" type="sibTrans" cxnId="{2864D5CF-CF96-41AF-B31E-ED60AEA29059}">
      <dgm:prSet/>
      <dgm:spPr/>
      <dgm:t>
        <a:bodyPr/>
        <a:lstStyle/>
        <a:p>
          <a:endParaRPr lang="tr-TR"/>
        </a:p>
      </dgm:t>
    </dgm:pt>
    <dgm:pt modelId="{0A673A66-8C12-40AF-9D6E-7A1EA73BDDA0}">
      <dgm:prSet custT="1"/>
      <dgm:spPr/>
      <dgm:t>
        <a:bodyPr/>
        <a:lstStyle/>
        <a:p>
          <a:pPr rtl="0"/>
          <a:r>
            <a:rPr lang="tr-TR" sz="1400" dirty="0">
              <a:solidFill>
                <a:srgbClr val="009900"/>
              </a:solidFill>
              <a:latin typeface="Cambria" panose="02040503050406030204" pitchFamily="18" charset="0"/>
              <a:ea typeface="Cambria" panose="02040503050406030204" pitchFamily="18" charset="0"/>
            </a:rPr>
            <a:t>Özel hukuk tüzel kişilerinin tabi oldukları diğer </a:t>
          </a:r>
          <a:r>
            <a:rPr lang="tr-TR" sz="1400" dirty="0" smtClean="0">
              <a:solidFill>
                <a:srgbClr val="009900"/>
              </a:solidFill>
              <a:latin typeface="Cambria" panose="02040503050406030204" pitchFamily="18" charset="0"/>
              <a:ea typeface="Cambria" panose="02040503050406030204" pitchFamily="18" charset="0"/>
            </a:rPr>
            <a:t>tüm mevzuat </a:t>
          </a:r>
          <a:endParaRPr lang="en-US" sz="1400" dirty="0">
            <a:solidFill>
              <a:srgbClr val="009900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9146E1D-730A-460B-93A8-15FE24A7043C}" type="parTrans" cxnId="{86085A06-4864-4D26-844F-475B2D2676D4}">
      <dgm:prSet/>
      <dgm:spPr/>
      <dgm:t>
        <a:bodyPr/>
        <a:lstStyle/>
        <a:p>
          <a:endParaRPr lang="tr-TR" sz="160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29A08C0-6194-471B-AD5C-CCCD42B48BB7}" type="sibTrans" cxnId="{86085A06-4864-4D26-844F-475B2D2676D4}">
      <dgm:prSet/>
      <dgm:spPr/>
      <dgm:t>
        <a:bodyPr/>
        <a:lstStyle/>
        <a:p>
          <a:endParaRPr lang="tr-TR"/>
        </a:p>
      </dgm:t>
    </dgm:pt>
    <dgm:pt modelId="{0E989B4A-263F-46A6-BB95-C0CF0EA290ED}" type="pres">
      <dgm:prSet presAssocID="{93396D25-6840-4FE0-8647-BC05ED7C3CB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D88E7B08-E7AA-4208-83A8-96F392829BA5}" type="pres">
      <dgm:prSet presAssocID="{76BAF4E0-0771-4907-BFE7-341A07E178AB}" presName="hierRoot1" presStyleCnt="0"/>
      <dgm:spPr/>
    </dgm:pt>
    <dgm:pt modelId="{905239BA-4B19-4164-A65E-D6222B161165}" type="pres">
      <dgm:prSet presAssocID="{76BAF4E0-0771-4907-BFE7-341A07E178AB}" presName="composite" presStyleCnt="0"/>
      <dgm:spPr/>
    </dgm:pt>
    <dgm:pt modelId="{C1BA4CAB-62D9-4A45-A588-0DADCAC891BE}" type="pres">
      <dgm:prSet presAssocID="{76BAF4E0-0771-4907-BFE7-341A07E178AB}" presName="background" presStyleLbl="node0" presStyleIdx="0" presStyleCnt="4"/>
      <dgm:spPr/>
    </dgm:pt>
    <dgm:pt modelId="{A0CCE8E1-5236-4A5A-B677-76905190B6FB}" type="pres">
      <dgm:prSet presAssocID="{76BAF4E0-0771-4907-BFE7-341A07E178AB}" presName="text" presStyleLbl="fgAcc0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FA54AD0-33D0-4D4D-B271-6F200452E8DF}" type="pres">
      <dgm:prSet presAssocID="{76BAF4E0-0771-4907-BFE7-341A07E178AB}" presName="hierChild2" presStyleCnt="0"/>
      <dgm:spPr/>
    </dgm:pt>
    <dgm:pt modelId="{CA2E2B54-ABF1-4503-962C-4CFA5BE8BAAE}" type="pres">
      <dgm:prSet presAssocID="{26C0803B-6F56-4AF9-BBE5-543DDB1C9AED}" presName="hierRoot1" presStyleCnt="0"/>
      <dgm:spPr/>
    </dgm:pt>
    <dgm:pt modelId="{27197224-F20D-4782-BBB1-F1792933445E}" type="pres">
      <dgm:prSet presAssocID="{26C0803B-6F56-4AF9-BBE5-543DDB1C9AED}" presName="composite" presStyleCnt="0"/>
      <dgm:spPr/>
    </dgm:pt>
    <dgm:pt modelId="{5ABF4F16-7D65-4B7D-81AB-BF1832C846B4}" type="pres">
      <dgm:prSet presAssocID="{26C0803B-6F56-4AF9-BBE5-543DDB1C9AED}" presName="background" presStyleLbl="node0" presStyleIdx="1" presStyleCnt="4"/>
      <dgm:spPr/>
    </dgm:pt>
    <dgm:pt modelId="{555B3E42-65EB-4D12-8405-4AF6AF8F3FB5}" type="pres">
      <dgm:prSet presAssocID="{26C0803B-6F56-4AF9-BBE5-543DDB1C9AED}" presName="text" presStyleLbl="fgAcc0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3D3AFC3-2620-4EAE-A65D-505DB1E5C361}" type="pres">
      <dgm:prSet presAssocID="{26C0803B-6F56-4AF9-BBE5-543DDB1C9AED}" presName="hierChild2" presStyleCnt="0"/>
      <dgm:spPr/>
    </dgm:pt>
    <dgm:pt modelId="{F813815D-DFEA-4CEF-92C1-09AE79940440}" type="pres">
      <dgm:prSet presAssocID="{8F031DE1-ED06-4F74-A7A9-FC348B35B634}" presName="hierRoot1" presStyleCnt="0"/>
      <dgm:spPr/>
    </dgm:pt>
    <dgm:pt modelId="{EF9685B6-C8C0-467A-B20A-3FFE9E3E691E}" type="pres">
      <dgm:prSet presAssocID="{8F031DE1-ED06-4F74-A7A9-FC348B35B634}" presName="composite" presStyleCnt="0"/>
      <dgm:spPr/>
    </dgm:pt>
    <dgm:pt modelId="{91ABD6BE-ECBF-4DCC-8AA3-C8FF10C2F37E}" type="pres">
      <dgm:prSet presAssocID="{8F031DE1-ED06-4F74-A7A9-FC348B35B634}" presName="background" presStyleLbl="node0" presStyleIdx="2" presStyleCnt="4"/>
      <dgm:spPr/>
    </dgm:pt>
    <dgm:pt modelId="{323EFE37-C923-43C6-BFFC-45153A3DB537}" type="pres">
      <dgm:prSet presAssocID="{8F031DE1-ED06-4F74-A7A9-FC348B35B634}" presName="text" presStyleLbl="fgAcc0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CCC12AA-C594-4DDE-AD6A-4C8A2D5CF419}" type="pres">
      <dgm:prSet presAssocID="{8F031DE1-ED06-4F74-A7A9-FC348B35B634}" presName="hierChild2" presStyleCnt="0"/>
      <dgm:spPr/>
    </dgm:pt>
    <dgm:pt modelId="{55582E2D-D8DD-4BC0-B5F7-7D587C449B25}" type="pres">
      <dgm:prSet presAssocID="{5EF452AD-D7C5-4727-9F12-5854B488E075}" presName="hierRoot1" presStyleCnt="0"/>
      <dgm:spPr/>
    </dgm:pt>
    <dgm:pt modelId="{E6ADB4AC-9A4E-49DF-876A-077C3F5A333C}" type="pres">
      <dgm:prSet presAssocID="{5EF452AD-D7C5-4727-9F12-5854B488E075}" presName="composite" presStyleCnt="0"/>
      <dgm:spPr/>
    </dgm:pt>
    <dgm:pt modelId="{3CCD79C6-1B4B-4D6A-87F3-4967312EEC56}" type="pres">
      <dgm:prSet presAssocID="{5EF452AD-D7C5-4727-9F12-5854B488E075}" presName="background" presStyleLbl="node0" presStyleIdx="3" presStyleCnt="4"/>
      <dgm:spPr/>
    </dgm:pt>
    <dgm:pt modelId="{08597A61-B8B1-4109-8A51-AAF1A1F3DB1C}" type="pres">
      <dgm:prSet presAssocID="{5EF452AD-D7C5-4727-9F12-5854B488E075}" presName="text" presStyleLbl="fgAcc0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3C8A545-F22A-44E9-AF2E-18BAECCBF324}" type="pres">
      <dgm:prSet presAssocID="{5EF452AD-D7C5-4727-9F12-5854B488E075}" presName="hierChild2" presStyleCnt="0"/>
      <dgm:spPr/>
    </dgm:pt>
    <dgm:pt modelId="{181CE74D-7BC7-4D5C-A937-176E5A727D33}" type="pres">
      <dgm:prSet presAssocID="{5A4F9B3F-2C8B-4DAC-8804-C873F75F7317}" presName="Name10" presStyleLbl="parChTrans1D2" presStyleIdx="0" presStyleCnt="4"/>
      <dgm:spPr/>
      <dgm:t>
        <a:bodyPr/>
        <a:lstStyle/>
        <a:p>
          <a:endParaRPr lang="tr-TR"/>
        </a:p>
      </dgm:t>
    </dgm:pt>
    <dgm:pt modelId="{ABFAB033-718C-455C-945F-AEB7F6558E1D}" type="pres">
      <dgm:prSet presAssocID="{A0E5C5E0-DB4A-4D45-84BC-ECA05F85E2FF}" presName="hierRoot2" presStyleCnt="0"/>
      <dgm:spPr/>
    </dgm:pt>
    <dgm:pt modelId="{177C0195-38DD-4D46-A7DD-1E53027DB7F3}" type="pres">
      <dgm:prSet presAssocID="{A0E5C5E0-DB4A-4D45-84BC-ECA05F85E2FF}" presName="composite2" presStyleCnt="0"/>
      <dgm:spPr/>
    </dgm:pt>
    <dgm:pt modelId="{4A43A6A6-FFB6-49D5-AEDF-FFE70342108F}" type="pres">
      <dgm:prSet presAssocID="{A0E5C5E0-DB4A-4D45-84BC-ECA05F85E2FF}" presName="background2" presStyleLbl="node2" presStyleIdx="0" presStyleCnt="4"/>
      <dgm:spPr/>
    </dgm:pt>
    <dgm:pt modelId="{25ABCD57-BBD8-4C4A-80BA-C02859317EC9}" type="pres">
      <dgm:prSet presAssocID="{A0E5C5E0-DB4A-4D45-84BC-ECA05F85E2FF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36C8C90-ACF8-4D6F-8BA7-C0486F5E15BC}" type="pres">
      <dgm:prSet presAssocID="{A0E5C5E0-DB4A-4D45-84BC-ECA05F85E2FF}" presName="hierChild3" presStyleCnt="0"/>
      <dgm:spPr/>
    </dgm:pt>
    <dgm:pt modelId="{99D48110-4892-4184-96BC-CCBBA2E4D39B}" type="pres">
      <dgm:prSet presAssocID="{FAB6CC19-06B4-4C1E-BDA5-4C2BA738F79C}" presName="Name10" presStyleLbl="parChTrans1D2" presStyleIdx="1" presStyleCnt="4"/>
      <dgm:spPr/>
      <dgm:t>
        <a:bodyPr/>
        <a:lstStyle/>
        <a:p>
          <a:endParaRPr lang="tr-TR"/>
        </a:p>
      </dgm:t>
    </dgm:pt>
    <dgm:pt modelId="{CFCF572E-761A-4DC3-8D64-986DE217F14B}" type="pres">
      <dgm:prSet presAssocID="{55C28263-95BD-4741-A9D0-7C520AE467EB}" presName="hierRoot2" presStyleCnt="0"/>
      <dgm:spPr/>
    </dgm:pt>
    <dgm:pt modelId="{87DA4770-03C4-4E61-A879-02D4383FC6CF}" type="pres">
      <dgm:prSet presAssocID="{55C28263-95BD-4741-A9D0-7C520AE467EB}" presName="composite2" presStyleCnt="0"/>
      <dgm:spPr/>
    </dgm:pt>
    <dgm:pt modelId="{2D6570DC-72D9-44BB-B7A3-7DEFF0F48E61}" type="pres">
      <dgm:prSet presAssocID="{55C28263-95BD-4741-A9D0-7C520AE467EB}" presName="background2" presStyleLbl="node2" presStyleIdx="1" presStyleCnt="4"/>
      <dgm:spPr/>
    </dgm:pt>
    <dgm:pt modelId="{33EBFD7C-E19A-45D4-BBD5-3F7025463F89}" type="pres">
      <dgm:prSet presAssocID="{55C28263-95BD-4741-A9D0-7C520AE467EB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8D35195-D1FC-4AF7-89D5-741C314E2635}" type="pres">
      <dgm:prSet presAssocID="{55C28263-95BD-4741-A9D0-7C520AE467EB}" presName="hierChild3" presStyleCnt="0"/>
      <dgm:spPr/>
    </dgm:pt>
    <dgm:pt modelId="{653D4996-0D16-4274-A0B1-C6835F448E42}" type="pres">
      <dgm:prSet presAssocID="{7AA643EF-A63A-4598-81F2-8D0F745C9A1B}" presName="Name10" presStyleLbl="parChTrans1D2" presStyleIdx="2" presStyleCnt="4"/>
      <dgm:spPr/>
      <dgm:t>
        <a:bodyPr/>
        <a:lstStyle/>
        <a:p>
          <a:endParaRPr lang="tr-TR"/>
        </a:p>
      </dgm:t>
    </dgm:pt>
    <dgm:pt modelId="{37939DD4-5244-4836-BC27-9301B4694056}" type="pres">
      <dgm:prSet presAssocID="{EF02885A-05D1-4C78-9A7F-2F6F7F5D073F}" presName="hierRoot2" presStyleCnt="0"/>
      <dgm:spPr/>
    </dgm:pt>
    <dgm:pt modelId="{5EF5B618-2493-479F-AD9D-B6C372251572}" type="pres">
      <dgm:prSet presAssocID="{EF02885A-05D1-4C78-9A7F-2F6F7F5D073F}" presName="composite2" presStyleCnt="0"/>
      <dgm:spPr/>
    </dgm:pt>
    <dgm:pt modelId="{4D063A28-7387-4278-993E-7E7B7BC43819}" type="pres">
      <dgm:prSet presAssocID="{EF02885A-05D1-4C78-9A7F-2F6F7F5D073F}" presName="background2" presStyleLbl="node2" presStyleIdx="2" presStyleCnt="4"/>
      <dgm:spPr/>
    </dgm:pt>
    <dgm:pt modelId="{4AEA9BB2-2BCA-4971-827E-A03B91F58EE1}" type="pres">
      <dgm:prSet presAssocID="{EF02885A-05D1-4C78-9A7F-2F6F7F5D073F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42A631C-09AD-4329-800F-6B8A33A5BCEE}" type="pres">
      <dgm:prSet presAssocID="{EF02885A-05D1-4C78-9A7F-2F6F7F5D073F}" presName="hierChild3" presStyleCnt="0"/>
      <dgm:spPr/>
    </dgm:pt>
    <dgm:pt modelId="{A36FEA45-99DB-4298-9DDA-5887E37C369C}" type="pres">
      <dgm:prSet presAssocID="{99146E1D-730A-460B-93A8-15FE24A7043C}" presName="Name10" presStyleLbl="parChTrans1D2" presStyleIdx="3" presStyleCnt="4"/>
      <dgm:spPr/>
      <dgm:t>
        <a:bodyPr/>
        <a:lstStyle/>
        <a:p>
          <a:endParaRPr lang="tr-TR"/>
        </a:p>
      </dgm:t>
    </dgm:pt>
    <dgm:pt modelId="{686907D0-6F63-4EE0-A19F-5030918E719B}" type="pres">
      <dgm:prSet presAssocID="{0A673A66-8C12-40AF-9D6E-7A1EA73BDDA0}" presName="hierRoot2" presStyleCnt="0"/>
      <dgm:spPr/>
    </dgm:pt>
    <dgm:pt modelId="{C955AE95-FAE1-4767-BB5B-179A3E467FBE}" type="pres">
      <dgm:prSet presAssocID="{0A673A66-8C12-40AF-9D6E-7A1EA73BDDA0}" presName="composite2" presStyleCnt="0"/>
      <dgm:spPr/>
    </dgm:pt>
    <dgm:pt modelId="{8CDC3AE2-021A-4A8F-B654-D5829E799EF3}" type="pres">
      <dgm:prSet presAssocID="{0A673A66-8C12-40AF-9D6E-7A1EA73BDDA0}" presName="background2" presStyleLbl="node2" presStyleIdx="3" presStyleCnt="4"/>
      <dgm:spPr/>
    </dgm:pt>
    <dgm:pt modelId="{343668C2-5D8D-44B0-9B62-5483427FF624}" type="pres">
      <dgm:prSet presAssocID="{0A673A66-8C12-40AF-9D6E-7A1EA73BDDA0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855D8C9-5491-40E7-937C-297C5EA15E47}" type="pres">
      <dgm:prSet presAssocID="{0A673A66-8C12-40AF-9D6E-7A1EA73BDDA0}" presName="hierChild3" presStyleCnt="0"/>
      <dgm:spPr/>
    </dgm:pt>
  </dgm:ptLst>
  <dgm:cxnLst>
    <dgm:cxn modelId="{993258C8-4DE3-4C40-B112-B061C28AC4A7}" type="presOf" srcId="{99146E1D-730A-460B-93A8-15FE24A7043C}" destId="{A36FEA45-99DB-4298-9DDA-5887E37C369C}" srcOrd="0" destOrd="0" presId="urn:microsoft.com/office/officeart/2005/8/layout/hierarchy1"/>
    <dgm:cxn modelId="{1694DC8E-D0AD-44AB-8C8B-88F077158DEB}" type="presOf" srcId="{26C0803B-6F56-4AF9-BBE5-543DDB1C9AED}" destId="{555B3E42-65EB-4D12-8405-4AF6AF8F3FB5}" srcOrd="0" destOrd="0" presId="urn:microsoft.com/office/officeart/2005/8/layout/hierarchy1"/>
    <dgm:cxn modelId="{0E1C7FA8-1820-44E1-BDB8-CFDB515F3C14}" type="presOf" srcId="{93396D25-6840-4FE0-8647-BC05ED7C3CB4}" destId="{0E989B4A-263F-46A6-BB95-C0CF0EA290ED}" srcOrd="0" destOrd="0" presId="urn:microsoft.com/office/officeart/2005/8/layout/hierarchy1"/>
    <dgm:cxn modelId="{D149812E-586F-454F-85B3-5E34714891C4}" type="presOf" srcId="{8F031DE1-ED06-4F74-A7A9-FC348B35B634}" destId="{323EFE37-C923-43C6-BFFC-45153A3DB537}" srcOrd="0" destOrd="0" presId="urn:microsoft.com/office/officeart/2005/8/layout/hierarchy1"/>
    <dgm:cxn modelId="{B91E5084-3B81-44D7-8872-975246DB069E}" type="presOf" srcId="{76BAF4E0-0771-4907-BFE7-341A07E178AB}" destId="{A0CCE8E1-5236-4A5A-B677-76905190B6FB}" srcOrd="0" destOrd="0" presId="urn:microsoft.com/office/officeart/2005/8/layout/hierarchy1"/>
    <dgm:cxn modelId="{99B17F56-F8DD-4E28-9735-F39A365F11E0}" type="presOf" srcId="{5A4F9B3F-2C8B-4DAC-8804-C873F75F7317}" destId="{181CE74D-7BC7-4D5C-A937-176E5A727D33}" srcOrd="0" destOrd="0" presId="urn:microsoft.com/office/officeart/2005/8/layout/hierarchy1"/>
    <dgm:cxn modelId="{EFCCFBAC-71DF-438D-8B83-9B24E3AF213D}" type="presOf" srcId="{EF02885A-05D1-4C78-9A7F-2F6F7F5D073F}" destId="{4AEA9BB2-2BCA-4971-827E-A03B91F58EE1}" srcOrd="0" destOrd="0" presId="urn:microsoft.com/office/officeart/2005/8/layout/hierarchy1"/>
    <dgm:cxn modelId="{750BB9C5-5804-4C3E-8CEF-82E3871E991D}" type="presOf" srcId="{7AA643EF-A63A-4598-81F2-8D0F745C9A1B}" destId="{653D4996-0D16-4274-A0B1-C6835F448E42}" srcOrd="0" destOrd="0" presId="urn:microsoft.com/office/officeart/2005/8/layout/hierarchy1"/>
    <dgm:cxn modelId="{86085A06-4864-4D26-844F-475B2D2676D4}" srcId="{5EF452AD-D7C5-4727-9F12-5854B488E075}" destId="{0A673A66-8C12-40AF-9D6E-7A1EA73BDDA0}" srcOrd="3" destOrd="0" parTransId="{99146E1D-730A-460B-93A8-15FE24A7043C}" sibTransId="{A29A08C0-6194-471B-AD5C-CCCD42B48BB7}"/>
    <dgm:cxn modelId="{DD2C3687-3AE6-409E-B73C-959A16FA1FE2}" type="presOf" srcId="{5EF452AD-D7C5-4727-9F12-5854B488E075}" destId="{08597A61-B8B1-4109-8A51-AAF1A1F3DB1C}" srcOrd="0" destOrd="0" presId="urn:microsoft.com/office/officeart/2005/8/layout/hierarchy1"/>
    <dgm:cxn modelId="{36411D15-8358-4F03-8B05-B9F18598D65A}" srcId="{5EF452AD-D7C5-4727-9F12-5854B488E075}" destId="{55C28263-95BD-4741-A9D0-7C520AE467EB}" srcOrd="1" destOrd="0" parTransId="{FAB6CC19-06B4-4C1E-BDA5-4C2BA738F79C}" sibTransId="{B8660541-FA0D-4A8D-B005-526D385D2C9C}"/>
    <dgm:cxn modelId="{24AE43E2-19A5-4E91-AC2C-61D5DC67AA12}" srcId="{93396D25-6840-4FE0-8647-BC05ED7C3CB4}" destId="{5EF452AD-D7C5-4727-9F12-5854B488E075}" srcOrd="3" destOrd="0" parTransId="{6353C52E-3209-4092-9C63-F980E5C69721}" sibTransId="{6EA50BE4-A434-4E8B-988E-6CC5D5F28ACB}"/>
    <dgm:cxn modelId="{2864D5CF-CF96-41AF-B31E-ED60AEA29059}" srcId="{5EF452AD-D7C5-4727-9F12-5854B488E075}" destId="{EF02885A-05D1-4C78-9A7F-2F6F7F5D073F}" srcOrd="2" destOrd="0" parTransId="{7AA643EF-A63A-4598-81F2-8D0F745C9A1B}" sibTransId="{1607CCE6-B4E1-4E99-A209-53485875B125}"/>
    <dgm:cxn modelId="{38329BE5-4123-40F7-B110-A015827BD5E5}" srcId="{93396D25-6840-4FE0-8647-BC05ED7C3CB4}" destId="{76BAF4E0-0771-4907-BFE7-341A07E178AB}" srcOrd="0" destOrd="0" parTransId="{B9C490FF-5E90-4F34-868E-DEAEDD6BC616}" sibTransId="{F9BDBFB1-4E8D-42D4-9C19-C16591F78CBE}"/>
    <dgm:cxn modelId="{CA259D38-7F5D-4538-A5C5-6DC2B081F268}" srcId="{93396D25-6840-4FE0-8647-BC05ED7C3CB4}" destId="{8F031DE1-ED06-4F74-A7A9-FC348B35B634}" srcOrd="2" destOrd="0" parTransId="{F2B0150D-BC5D-462E-8B37-0F9103EAB177}" sibTransId="{93265951-0832-4E85-991C-C2776198CDA3}"/>
    <dgm:cxn modelId="{BA5881CC-55CB-4A4C-9738-23A4454F031A}" srcId="{93396D25-6840-4FE0-8647-BC05ED7C3CB4}" destId="{26C0803B-6F56-4AF9-BBE5-543DDB1C9AED}" srcOrd="1" destOrd="0" parTransId="{6B809BC0-816E-40FC-94B9-BB8B45F682C2}" sibTransId="{921F9B76-EA44-493B-AF28-BD9DC5EE15A8}"/>
    <dgm:cxn modelId="{6F301FD5-B0B4-4D16-AD81-D947D362AAF7}" type="presOf" srcId="{FAB6CC19-06B4-4C1E-BDA5-4C2BA738F79C}" destId="{99D48110-4892-4184-96BC-CCBBA2E4D39B}" srcOrd="0" destOrd="0" presId="urn:microsoft.com/office/officeart/2005/8/layout/hierarchy1"/>
    <dgm:cxn modelId="{6040A499-E33C-4B49-9910-4CF302CB433D}" type="presOf" srcId="{55C28263-95BD-4741-A9D0-7C520AE467EB}" destId="{33EBFD7C-E19A-45D4-BBD5-3F7025463F89}" srcOrd="0" destOrd="0" presId="urn:microsoft.com/office/officeart/2005/8/layout/hierarchy1"/>
    <dgm:cxn modelId="{6F583671-F037-48F4-8F44-BB1D07DC8CFF}" type="presOf" srcId="{0A673A66-8C12-40AF-9D6E-7A1EA73BDDA0}" destId="{343668C2-5D8D-44B0-9B62-5483427FF624}" srcOrd="0" destOrd="0" presId="urn:microsoft.com/office/officeart/2005/8/layout/hierarchy1"/>
    <dgm:cxn modelId="{6DC0648F-59F4-4B98-AF19-53FC8B278016}" type="presOf" srcId="{A0E5C5E0-DB4A-4D45-84BC-ECA05F85E2FF}" destId="{25ABCD57-BBD8-4C4A-80BA-C02859317EC9}" srcOrd="0" destOrd="0" presId="urn:microsoft.com/office/officeart/2005/8/layout/hierarchy1"/>
    <dgm:cxn modelId="{904F7A09-DDEF-4C59-92A3-700EF18AB733}" srcId="{5EF452AD-D7C5-4727-9F12-5854B488E075}" destId="{A0E5C5E0-DB4A-4D45-84BC-ECA05F85E2FF}" srcOrd="0" destOrd="0" parTransId="{5A4F9B3F-2C8B-4DAC-8804-C873F75F7317}" sibTransId="{3998EB6F-0F7A-4267-B245-A3FD498DB09A}"/>
    <dgm:cxn modelId="{815CB47E-F1BF-4A91-BBFF-E092D13E4D78}" type="presParOf" srcId="{0E989B4A-263F-46A6-BB95-C0CF0EA290ED}" destId="{D88E7B08-E7AA-4208-83A8-96F392829BA5}" srcOrd="0" destOrd="0" presId="urn:microsoft.com/office/officeart/2005/8/layout/hierarchy1"/>
    <dgm:cxn modelId="{94A4EA99-BE7B-4BED-A517-7271E8778B82}" type="presParOf" srcId="{D88E7B08-E7AA-4208-83A8-96F392829BA5}" destId="{905239BA-4B19-4164-A65E-D6222B161165}" srcOrd="0" destOrd="0" presId="urn:microsoft.com/office/officeart/2005/8/layout/hierarchy1"/>
    <dgm:cxn modelId="{D7536450-1BC9-4BE9-AC25-2EE97A823B1B}" type="presParOf" srcId="{905239BA-4B19-4164-A65E-D6222B161165}" destId="{C1BA4CAB-62D9-4A45-A588-0DADCAC891BE}" srcOrd="0" destOrd="0" presId="urn:microsoft.com/office/officeart/2005/8/layout/hierarchy1"/>
    <dgm:cxn modelId="{F1EE9270-D937-4A54-AC28-7E1F8209A785}" type="presParOf" srcId="{905239BA-4B19-4164-A65E-D6222B161165}" destId="{A0CCE8E1-5236-4A5A-B677-76905190B6FB}" srcOrd="1" destOrd="0" presId="urn:microsoft.com/office/officeart/2005/8/layout/hierarchy1"/>
    <dgm:cxn modelId="{849D5E43-6BAA-4259-A9C8-A489B93068D8}" type="presParOf" srcId="{D88E7B08-E7AA-4208-83A8-96F392829BA5}" destId="{7FA54AD0-33D0-4D4D-B271-6F200452E8DF}" srcOrd="1" destOrd="0" presId="urn:microsoft.com/office/officeart/2005/8/layout/hierarchy1"/>
    <dgm:cxn modelId="{39C6D9F4-0464-4E55-A8B1-1CA698360046}" type="presParOf" srcId="{0E989B4A-263F-46A6-BB95-C0CF0EA290ED}" destId="{CA2E2B54-ABF1-4503-962C-4CFA5BE8BAAE}" srcOrd="1" destOrd="0" presId="urn:microsoft.com/office/officeart/2005/8/layout/hierarchy1"/>
    <dgm:cxn modelId="{8F30861B-C289-428D-8DF0-B49ADAFC5563}" type="presParOf" srcId="{CA2E2B54-ABF1-4503-962C-4CFA5BE8BAAE}" destId="{27197224-F20D-4782-BBB1-F1792933445E}" srcOrd="0" destOrd="0" presId="urn:microsoft.com/office/officeart/2005/8/layout/hierarchy1"/>
    <dgm:cxn modelId="{3D6EF38C-EE62-4B47-96B6-A9FC519281CA}" type="presParOf" srcId="{27197224-F20D-4782-BBB1-F1792933445E}" destId="{5ABF4F16-7D65-4B7D-81AB-BF1832C846B4}" srcOrd="0" destOrd="0" presId="urn:microsoft.com/office/officeart/2005/8/layout/hierarchy1"/>
    <dgm:cxn modelId="{79C2F0AC-0091-49BB-AED6-4B2525A78C2D}" type="presParOf" srcId="{27197224-F20D-4782-BBB1-F1792933445E}" destId="{555B3E42-65EB-4D12-8405-4AF6AF8F3FB5}" srcOrd="1" destOrd="0" presId="urn:microsoft.com/office/officeart/2005/8/layout/hierarchy1"/>
    <dgm:cxn modelId="{20825147-3F1B-4356-872F-AAC465B762E3}" type="presParOf" srcId="{CA2E2B54-ABF1-4503-962C-4CFA5BE8BAAE}" destId="{33D3AFC3-2620-4EAE-A65D-505DB1E5C361}" srcOrd="1" destOrd="0" presId="urn:microsoft.com/office/officeart/2005/8/layout/hierarchy1"/>
    <dgm:cxn modelId="{B7C90AAE-59AB-4143-B4F9-5831FB30853E}" type="presParOf" srcId="{0E989B4A-263F-46A6-BB95-C0CF0EA290ED}" destId="{F813815D-DFEA-4CEF-92C1-09AE79940440}" srcOrd="2" destOrd="0" presId="urn:microsoft.com/office/officeart/2005/8/layout/hierarchy1"/>
    <dgm:cxn modelId="{7C60FB21-F15F-4550-9B50-6B597D9926A9}" type="presParOf" srcId="{F813815D-DFEA-4CEF-92C1-09AE79940440}" destId="{EF9685B6-C8C0-467A-B20A-3FFE9E3E691E}" srcOrd="0" destOrd="0" presId="urn:microsoft.com/office/officeart/2005/8/layout/hierarchy1"/>
    <dgm:cxn modelId="{0E4DDA6D-C999-4C9C-87BC-9307ECD05605}" type="presParOf" srcId="{EF9685B6-C8C0-467A-B20A-3FFE9E3E691E}" destId="{91ABD6BE-ECBF-4DCC-8AA3-C8FF10C2F37E}" srcOrd="0" destOrd="0" presId="urn:microsoft.com/office/officeart/2005/8/layout/hierarchy1"/>
    <dgm:cxn modelId="{3B5F5046-DA22-4B97-9BF7-F8EDA56E50A4}" type="presParOf" srcId="{EF9685B6-C8C0-467A-B20A-3FFE9E3E691E}" destId="{323EFE37-C923-43C6-BFFC-45153A3DB537}" srcOrd="1" destOrd="0" presId="urn:microsoft.com/office/officeart/2005/8/layout/hierarchy1"/>
    <dgm:cxn modelId="{A08ED67E-DE48-411A-AAC6-FD9564A37357}" type="presParOf" srcId="{F813815D-DFEA-4CEF-92C1-09AE79940440}" destId="{5CCC12AA-C594-4DDE-AD6A-4C8A2D5CF419}" srcOrd="1" destOrd="0" presId="urn:microsoft.com/office/officeart/2005/8/layout/hierarchy1"/>
    <dgm:cxn modelId="{AA3FD2B3-BB9A-49A9-A2CA-4206C9A8F232}" type="presParOf" srcId="{0E989B4A-263F-46A6-BB95-C0CF0EA290ED}" destId="{55582E2D-D8DD-4BC0-B5F7-7D587C449B25}" srcOrd="3" destOrd="0" presId="urn:microsoft.com/office/officeart/2005/8/layout/hierarchy1"/>
    <dgm:cxn modelId="{B50F0ADD-E42C-445A-BB48-EBB56487BFEE}" type="presParOf" srcId="{55582E2D-D8DD-4BC0-B5F7-7D587C449B25}" destId="{E6ADB4AC-9A4E-49DF-876A-077C3F5A333C}" srcOrd="0" destOrd="0" presId="urn:microsoft.com/office/officeart/2005/8/layout/hierarchy1"/>
    <dgm:cxn modelId="{3F061AB2-A899-43F8-A2FB-449E2F453D85}" type="presParOf" srcId="{E6ADB4AC-9A4E-49DF-876A-077C3F5A333C}" destId="{3CCD79C6-1B4B-4D6A-87F3-4967312EEC56}" srcOrd="0" destOrd="0" presId="urn:microsoft.com/office/officeart/2005/8/layout/hierarchy1"/>
    <dgm:cxn modelId="{559280A4-EF62-46D1-91B7-86CD095B509E}" type="presParOf" srcId="{E6ADB4AC-9A4E-49DF-876A-077C3F5A333C}" destId="{08597A61-B8B1-4109-8A51-AAF1A1F3DB1C}" srcOrd="1" destOrd="0" presId="urn:microsoft.com/office/officeart/2005/8/layout/hierarchy1"/>
    <dgm:cxn modelId="{28F4AA0B-C48D-46E2-AFEF-8E41676DD752}" type="presParOf" srcId="{55582E2D-D8DD-4BC0-B5F7-7D587C449B25}" destId="{C3C8A545-F22A-44E9-AF2E-18BAECCBF324}" srcOrd="1" destOrd="0" presId="urn:microsoft.com/office/officeart/2005/8/layout/hierarchy1"/>
    <dgm:cxn modelId="{0E8EEBA4-0964-4DB3-A51D-8F01DEE12C45}" type="presParOf" srcId="{C3C8A545-F22A-44E9-AF2E-18BAECCBF324}" destId="{181CE74D-7BC7-4D5C-A937-176E5A727D33}" srcOrd="0" destOrd="0" presId="urn:microsoft.com/office/officeart/2005/8/layout/hierarchy1"/>
    <dgm:cxn modelId="{2FE5129F-78F5-4A77-8F1D-794FB9DC3C1E}" type="presParOf" srcId="{C3C8A545-F22A-44E9-AF2E-18BAECCBF324}" destId="{ABFAB033-718C-455C-945F-AEB7F6558E1D}" srcOrd="1" destOrd="0" presId="urn:microsoft.com/office/officeart/2005/8/layout/hierarchy1"/>
    <dgm:cxn modelId="{31BFEF92-6857-41A8-802E-67FF4DA871A3}" type="presParOf" srcId="{ABFAB033-718C-455C-945F-AEB7F6558E1D}" destId="{177C0195-38DD-4D46-A7DD-1E53027DB7F3}" srcOrd="0" destOrd="0" presId="urn:microsoft.com/office/officeart/2005/8/layout/hierarchy1"/>
    <dgm:cxn modelId="{439FDE89-369B-4F99-9270-627CC64375FA}" type="presParOf" srcId="{177C0195-38DD-4D46-A7DD-1E53027DB7F3}" destId="{4A43A6A6-FFB6-49D5-AEDF-FFE70342108F}" srcOrd="0" destOrd="0" presId="urn:microsoft.com/office/officeart/2005/8/layout/hierarchy1"/>
    <dgm:cxn modelId="{EC7B19A3-6C6A-4C0C-96CF-8E18294EED4C}" type="presParOf" srcId="{177C0195-38DD-4D46-A7DD-1E53027DB7F3}" destId="{25ABCD57-BBD8-4C4A-80BA-C02859317EC9}" srcOrd="1" destOrd="0" presId="urn:microsoft.com/office/officeart/2005/8/layout/hierarchy1"/>
    <dgm:cxn modelId="{D00CD64C-C685-4068-AF9A-62B21A614D17}" type="presParOf" srcId="{ABFAB033-718C-455C-945F-AEB7F6558E1D}" destId="{536C8C90-ACF8-4D6F-8BA7-C0486F5E15BC}" srcOrd="1" destOrd="0" presId="urn:microsoft.com/office/officeart/2005/8/layout/hierarchy1"/>
    <dgm:cxn modelId="{DAA1EE57-F3DC-414B-904D-6EEA90A46D7D}" type="presParOf" srcId="{C3C8A545-F22A-44E9-AF2E-18BAECCBF324}" destId="{99D48110-4892-4184-96BC-CCBBA2E4D39B}" srcOrd="2" destOrd="0" presId="urn:microsoft.com/office/officeart/2005/8/layout/hierarchy1"/>
    <dgm:cxn modelId="{C71DBC96-9005-4DE2-8166-96361D187B61}" type="presParOf" srcId="{C3C8A545-F22A-44E9-AF2E-18BAECCBF324}" destId="{CFCF572E-761A-4DC3-8D64-986DE217F14B}" srcOrd="3" destOrd="0" presId="urn:microsoft.com/office/officeart/2005/8/layout/hierarchy1"/>
    <dgm:cxn modelId="{29CE0825-BA7A-41C8-9136-CB376A59D12E}" type="presParOf" srcId="{CFCF572E-761A-4DC3-8D64-986DE217F14B}" destId="{87DA4770-03C4-4E61-A879-02D4383FC6CF}" srcOrd="0" destOrd="0" presId="urn:microsoft.com/office/officeart/2005/8/layout/hierarchy1"/>
    <dgm:cxn modelId="{FB8EC1BD-5E03-4DCA-A5B3-2B4450207086}" type="presParOf" srcId="{87DA4770-03C4-4E61-A879-02D4383FC6CF}" destId="{2D6570DC-72D9-44BB-B7A3-7DEFF0F48E61}" srcOrd="0" destOrd="0" presId="urn:microsoft.com/office/officeart/2005/8/layout/hierarchy1"/>
    <dgm:cxn modelId="{4A39BB8E-956D-4B03-A9F1-DEF7B1510E79}" type="presParOf" srcId="{87DA4770-03C4-4E61-A879-02D4383FC6CF}" destId="{33EBFD7C-E19A-45D4-BBD5-3F7025463F89}" srcOrd="1" destOrd="0" presId="urn:microsoft.com/office/officeart/2005/8/layout/hierarchy1"/>
    <dgm:cxn modelId="{5A3ABC99-83AD-445A-8D53-EF51EF88D742}" type="presParOf" srcId="{CFCF572E-761A-4DC3-8D64-986DE217F14B}" destId="{78D35195-D1FC-4AF7-89D5-741C314E2635}" srcOrd="1" destOrd="0" presId="urn:microsoft.com/office/officeart/2005/8/layout/hierarchy1"/>
    <dgm:cxn modelId="{6E28E048-44A0-4FF8-A6A4-39F5F9DCFA16}" type="presParOf" srcId="{C3C8A545-F22A-44E9-AF2E-18BAECCBF324}" destId="{653D4996-0D16-4274-A0B1-C6835F448E42}" srcOrd="4" destOrd="0" presId="urn:microsoft.com/office/officeart/2005/8/layout/hierarchy1"/>
    <dgm:cxn modelId="{A1913F3C-2892-4BB6-9A1F-8AA0055ADC9D}" type="presParOf" srcId="{C3C8A545-F22A-44E9-AF2E-18BAECCBF324}" destId="{37939DD4-5244-4836-BC27-9301B4694056}" srcOrd="5" destOrd="0" presId="urn:microsoft.com/office/officeart/2005/8/layout/hierarchy1"/>
    <dgm:cxn modelId="{BED2345D-09F6-4877-A3A0-6314D9AB85B8}" type="presParOf" srcId="{37939DD4-5244-4836-BC27-9301B4694056}" destId="{5EF5B618-2493-479F-AD9D-B6C372251572}" srcOrd="0" destOrd="0" presId="urn:microsoft.com/office/officeart/2005/8/layout/hierarchy1"/>
    <dgm:cxn modelId="{FBEB79E9-6CAC-45F0-9343-FCB2E28E4C97}" type="presParOf" srcId="{5EF5B618-2493-479F-AD9D-B6C372251572}" destId="{4D063A28-7387-4278-993E-7E7B7BC43819}" srcOrd="0" destOrd="0" presId="urn:microsoft.com/office/officeart/2005/8/layout/hierarchy1"/>
    <dgm:cxn modelId="{990B449D-F885-424A-8591-21D2F3530E33}" type="presParOf" srcId="{5EF5B618-2493-479F-AD9D-B6C372251572}" destId="{4AEA9BB2-2BCA-4971-827E-A03B91F58EE1}" srcOrd="1" destOrd="0" presId="urn:microsoft.com/office/officeart/2005/8/layout/hierarchy1"/>
    <dgm:cxn modelId="{B3E2D6A8-BE01-4B9B-8745-B902387E7BEF}" type="presParOf" srcId="{37939DD4-5244-4836-BC27-9301B4694056}" destId="{042A631C-09AD-4329-800F-6B8A33A5BCEE}" srcOrd="1" destOrd="0" presId="urn:microsoft.com/office/officeart/2005/8/layout/hierarchy1"/>
    <dgm:cxn modelId="{CDFA26FA-F049-4162-A5AA-6B4B7D0CAC90}" type="presParOf" srcId="{C3C8A545-F22A-44E9-AF2E-18BAECCBF324}" destId="{A36FEA45-99DB-4298-9DDA-5887E37C369C}" srcOrd="6" destOrd="0" presId="urn:microsoft.com/office/officeart/2005/8/layout/hierarchy1"/>
    <dgm:cxn modelId="{B7E0F934-7351-4816-BF27-8210F020EEFD}" type="presParOf" srcId="{C3C8A545-F22A-44E9-AF2E-18BAECCBF324}" destId="{686907D0-6F63-4EE0-A19F-5030918E719B}" srcOrd="7" destOrd="0" presId="urn:microsoft.com/office/officeart/2005/8/layout/hierarchy1"/>
    <dgm:cxn modelId="{2CD6FC1F-64F8-4AB5-831F-C3887E3DCEC9}" type="presParOf" srcId="{686907D0-6F63-4EE0-A19F-5030918E719B}" destId="{C955AE95-FAE1-4767-BB5B-179A3E467FBE}" srcOrd="0" destOrd="0" presId="urn:microsoft.com/office/officeart/2005/8/layout/hierarchy1"/>
    <dgm:cxn modelId="{F94E3E79-0A47-458C-9D95-20DC4D14E409}" type="presParOf" srcId="{C955AE95-FAE1-4767-BB5B-179A3E467FBE}" destId="{8CDC3AE2-021A-4A8F-B654-D5829E799EF3}" srcOrd="0" destOrd="0" presId="urn:microsoft.com/office/officeart/2005/8/layout/hierarchy1"/>
    <dgm:cxn modelId="{272F45AC-36E1-46C1-905A-A75C0F0A7398}" type="presParOf" srcId="{C955AE95-FAE1-4767-BB5B-179A3E467FBE}" destId="{343668C2-5D8D-44B0-9B62-5483427FF624}" srcOrd="1" destOrd="0" presId="urn:microsoft.com/office/officeart/2005/8/layout/hierarchy1"/>
    <dgm:cxn modelId="{8C83FB4D-A840-4252-A249-EA5FCDBAFEED}" type="presParOf" srcId="{686907D0-6F63-4EE0-A19F-5030918E719B}" destId="{9855D8C9-5491-40E7-937C-297C5EA15E4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486BFA-6763-4DFA-8FA3-F4177E889ECC}" type="doc">
      <dgm:prSet loTypeId="urn:microsoft.com/office/officeart/2005/8/layout/venn1" loCatId="relationship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tr-TR"/>
        </a:p>
      </dgm:t>
    </dgm:pt>
    <dgm:pt modelId="{4CFC63DF-E904-42A1-8FD3-215C8792F119}">
      <dgm:prSet custT="1"/>
      <dgm:spPr/>
      <dgm:t>
        <a:bodyPr/>
        <a:lstStyle/>
        <a:p>
          <a:pPr rtl="0"/>
          <a:r>
            <a:rPr lang="tr-TR" sz="2000" b="1" dirty="0" smtClean="0">
              <a:latin typeface="Cambria" panose="02040503050406030204" pitchFamily="18" charset="0"/>
              <a:ea typeface="Cambria" panose="02040503050406030204" pitchFamily="18" charset="0"/>
            </a:rPr>
            <a:t>1. Özel Cari Hesap</a:t>
          </a:r>
          <a:endParaRPr lang="en-US" sz="20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D37608B-ABD8-4101-B8A5-EE0B86800175}" type="parTrans" cxnId="{BD7C36AF-617C-4430-84C1-8863FB949D45}">
      <dgm:prSet/>
      <dgm:spPr/>
      <dgm:t>
        <a:bodyPr/>
        <a:lstStyle/>
        <a:p>
          <a:endParaRPr lang="tr-TR"/>
        </a:p>
      </dgm:t>
    </dgm:pt>
    <dgm:pt modelId="{A97B7C2D-D1CA-4D57-9CE7-AD95A801A619}" type="sibTrans" cxnId="{BD7C36AF-617C-4430-84C1-8863FB949D45}">
      <dgm:prSet/>
      <dgm:spPr/>
      <dgm:t>
        <a:bodyPr/>
        <a:lstStyle/>
        <a:p>
          <a:endParaRPr lang="tr-TR"/>
        </a:p>
      </dgm:t>
    </dgm:pt>
    <dgm:pt modelId="{28A3DD58-5145-4A7B-8685-F50357F656EC}">
      <dgm:prSet custT="1"/>
      <dgm:spPr/>
      <dgm:t>
        <a:bodyPr/>
        <a:lstStyle/>
        <a:p>
          <a:pPr rtl="0"/>
          <a:r>
            <a:rPr lang="tr-TR" sz="2000" b="1" dirty="0" smtClean="0">
              <a:latin typeface="Cambria" panose="02040503050406030204" pitchFamily="18" charset="0"/>
              <a:ea typeface="Cambria" panose="02040503050406030204" pitchFamily="18" charset="0"/>
            </a:rPr>
            <a:t>2. Katılma Hesapları</a:t>
          </a:r>
          <a:endParaRPr lang="en-US" sz="20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A2A2555F-FDDD-4D26-B867-D4A81EA6BE19}" type="parTrans" cxnId="{46BE3554-B204-466F-B8D3-DD0495ECF368}">
      <dgm:prSet/>
      <dgm:spPr/>
      <dgm:t>
        <a:bodyPr/>
        <a:lstStyle/>
        <a:p>
          <a:endParaRPr lang="tr-TR"/>
        </a:p>
      </dgm:t>
    </dgm:pt>
    <dgm:pt modelId="{A6DB963F-883E-4FC1-8934-2421CE297D52}" type="sibTrans" cxnId="{46BE3554-B204-466F-B8D3-DD0495ECF368}">
      <dgm:prSet/>
      <dgm:spPr/>
      <dgm:t>
        <a:bodyPr/>
        <a:lstStyle/>
        <a:p>
          <a:endParaRPr lang="tr-TR"/>
        </a:p>
      </dgm:t>
    </dgm:pt>
    <dgm:pt modelId="{D041622F-42BE-4F4F-95D5-6A1C969FB041}">
      <dgm:prSet custT="1"/>
      <dgm:spPr/>
      <dgm:t>
        <a:bodyPr/>
        <a:lstStyle/>
        <a:p>
          <a:pPr rtl="0"/>
          <a:r>
            <a:rPr lang="tr-TR" sz="2000" b="1" dirty="0" smtClean="0">
              <a:latin typeface="Cambria" panose="02040503050406030204" pitchFamily="18" charset="0"/>
              <a:ea typeface="Cambria" panose="02040503050406030204" pitchFamily="18" charset="0"/>
            </a:rPr>
            <a:t>Yatırım Vekaleti</a:t>
          </a:r>
          <a:endParaRPr lang="en-US" sz="20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2AE20EC0-ADB9-4C57-8CD5-ACB9BB403518}" type="parTrans" cxnId="{830784B0-0222-487F-8599-88B5E5363CD0}">
      <dgm:prSet/>
      <dgm:spPr/>
      <dgm:t>
        <a:bodyPr/>
        <a:lstStyle/>
        <a:p>
          <a:endParaRPr lang="tr-TR"/>
        </a:p>
      </dgm:t>
    </dgm:pt>
    <dgm:pt modelId="{59B2F20F-1376-4837-9B97-2750742F66C3}" type="sibTrans" cxnId="{830784B0-0222-487F-8599-88B5E5363CD0}">
      <dgm:prSet/>
      <dgm:spPr/>
      <dgm:t>
        <a:bodyPr/>
        <a:lstStyle/>
        <a:p>
          <a:endParaRPr lang="tr-TR"/>
        </a:p>
      </dgm:t>
    </dgm:pt>
    <dgm:pt modelId="{32292E00-270A-483C-AA46-47A14397EAEB}">
      <dgm:prSet custT="1"/>
      <dgm:spPr/>
      <dgm:t>
        <a:bodyPr/>
        <a:lstStyle/>
        <a:p>
          <a:pPr rtl="0"/>
          <a:r>
            <a:rPr lang="tr-TR" sz="2000" b="1" dirty="0" smtClean="0">
              <a:latin typeface="Cambria" panose="02040503050406030204" pitchFamily="18" charset="0"/>
              <a:ea typeface="Cambria" panose="02040503050406030204" pitchFamily="18" charset="0"/>
            </a:rPr>
            <a:t>Mudârabe</a:t>
          </a:r>
          <a:endParaRPr lang="en-US" sz="20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604E35B-116A-4E28-9593-118FB05DCCCE}" type="parTrans" cxnId="{808D0360-C936-4EBC-89E4-15B7F4000A9D}">
      <dgm:prSet/>
      <dgm:spPr/>
      <dgm:t>
        <a:bodyPr/>
        <a:lstStyle/>
        <a:p>
          <a:endParaRPr lang="tr-TR"/>
        </a:p>
      </dgm:t>
    </dgm:pt>
    <dgm:pt modelId="{FCB83534-261A-4EA0-910D-44A8F452CD2D}" type="sibTrans" cxnId="{808D0360-C936-4EBC-89E4-15B7F4000A9D}">
      <dgm:prSet/>
      <dgm:spPr/>
      <dgm:t>
        <a:bodyPr/>
        <a:lstStyle/>
        <a:p>
          <a:endParaRPr lang="tr-TR"/>
        </a:p>
      </dgm:t>
    </dgm:pt>
    <dgm:pt modelId="{A528AFEC-5184-4191-B414-98CE2CCCF85F}">
      <dgm:prSet custT="1"/>
      <dgm:spPr/>
      <dgm:t>
        <a:bodyPr/>
        <a:lstStyle/>
        <a:p>
          <a:pPr rtl="0"/>
          <a:r>
            <a:rPr lang="tr-TR" sz="2000" b="1" dirty="0" smtClean="0">
              <a:latin typeface="Cambria" panose="02040503050406030204" pitchFamily="18" charset="0"/>
              <a:ea typeface="Cambria" panose="02040503050406030204" pitchFamily="18" charset="0"/>
            </a:rPr>
            <a:t>Özel Fon Havuzları</a:t>
          </a:r>
          <a:endParaRPr lang="en-US" sz="20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9DA7603-F7E8-417C-97CF-FAEFD430E783}" type="sibTrans" cxnId="{FE38A01B-69B9-4D55-9947-236B54B7CB0F}">
      <dgm:prSet/>
      <dgm:spPr/>
      <dgm:t>
        <a:bodyPr/>
        <a:lstStyle/>
        <a:p>
          <a:endParaRPr lang="tr-TR"/>
        </a:p>
      </dgm:t>
    </dgm:pt>
    <dgm:pt modelId="{CFBB9388-F69A-4F00-B1DB-C759ABC8FA1B}" type="parTrans" cxnId="{FE38A01B-69B9-4D55-9947-236B54B7CB0F}">
      <dgm:prSet/>
      <dgm:spPr/>
      <dgm:t>
        <a:bodyPr/>
        <a:lstStyle/>
        <a:p>
          <a:endParaRPr lang="tr-TR"/>
        </a:p>
      </dgm:t>
    </dgm:pt>
    <dgm:pt modelId="{C416A52E-4A44-4BB6-B6D7-95ED8BA030FF}" type="pres">
      <dgm:prSet presAssocID="{4F486BFA-6763-4DFA-8FA3-F4177E889EC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4959B6F-D961-4829-8349-492601C3AC11}" type="pres">
      <dgm:prSet presAssocID="{4CFC63DF-E904-42A1-8FD3-215C8792F119}" presName="circ1" presStyleLbl="vennNode1" presStyleIdx="0" presStyleCnt="5" custLinFactX="35722" custLinFactNeighborX="100000" custLinFactNeighborY="72933"/>
      <dgm:spPr/>
      <dgm:t>
        <a:bodyPr/>
        <a:lstStyle/>
        <a:p>
          <a:endParaRPr lang="tr-TR"/>
        </a:p>
      </dgm:t>
    </dgm:pt>
    <dgm:pt modelId="{A1DBF27E-91D4-40E7-A097-FB5522F4FCEB}" type="pres">
      <dgm:prSet presAssocID="{4CFC63DF-E904-42A1-8FD3-215C8792F119}" presName="circ1Tx" presStyleLbl="revTx" presStyleIdx="0" presStyleCnt="0" custLinFactX="-51099" custLinFactNeighborX="-100000" custLinFactNeighborY="716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E40E98A-5455-407B-B5D3-76EE65170C3A}" type="pres">
      <dgm:prSet presAssocID="{28A3DD58-5145-4A7B-8685-F50357F656EC}" presName="circ2" presStyleLbl="vennNode1" presStyleIdx="1" presStyleCnt="5" custLinFactNeighborX="87522" custLinFactNeighborY="-86253"/>
      <dgm:spPr/>
      <dgm:t>
        <a:bodyPr/>
        <a:lstStyle/>
        <a:p>
          <a:endParaRPr lang="tr-TR"/>
        </a:p>
      </dgm:t>
    </dgm:pt>
    <dgm:pt modelId="{0076B252-4299-42B3-AE46-D6B5DC477E4C}" type="pres">
      <dgm:prSet presAssocID="{28A3DD58-5145-4A7B-8685-F50357F656EC}" presName="circ2Tx" presStyleLbl="revTx" presStyleIdx="0" presStyleCnt="0" custLinFactNeighborX="-18905" custLinFactNeighborY="-670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7AFF382-6547-4353-B55A-15FC983CDF63}" type="pres">
      <dgm:prSet presAssocID="{D041622F-42BE-4F4F-95D5-6A1C969FB041}" presName="circ3" presStyleLbl="vennNode1" presStyleIdx="2" presStyleCnt="5" custLinFactX="100000" custLinFactNeighborX="139099" custLinFactNeighborY="-43762"/>
      <dgm:spPr/>
      <dgm:t>
        <a:bodyPr/>
        <a:lstStyle/>
        <a:p>
          <a:endParaRPr lang="tr-TR"/>
        </a:p>
      </dgm:t>
    </dgm:pt>
    <dgm:pt modelId="{935DDD2F-EC3B-4710-B135-C82F65BF9E20}" type="pres">
      <dgm:prSet presAssocID="{D041622F-42BE-4F4F-95D5-6A1C969FB041}" presName="circ3Tx" presStyleLbl="revTx" presStyleIdx="0" presStyleCnt="0" custLinFactX="26843" custLinFactY="-21869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FB44DF-1667-4F60-B28D-2D7A26562535}" type="pres">
      <dgm:prSet presAssocID="{32292E00-270A-483C-AA46-47A14397EAEB}" presName="circ4" presStyleLbl="vennNode1" presStyleIdx="3" presStyleCnt="5" custLinFactNeighborX="24278" custLinFactNeighborY="-35681"/>
      <dgm:spPr/>
      <dgm:t>
        <a:bodyPr/>
        <a:lstStyle/>
        <a:p>
          <a:endParaRPr lang="tr-TR"/>
        </a:p>
      </dgm:t>
    </dgm:pt>
    <dgm:pt modelId="{3ED5C32C-8168-4106-B202-2B6BD03A7685}" type="pres">
      <dgm:prSet presAssocID="{32292E00-270A-483C-AA46-47A14397EAEB}" presName="circ4Tx" presStyleLbl="revTx" presStyleIdx="0" presStyleCnt="0" custLinFactX="26564" custLinFactY="-8509" custLinFactNeighborX="100000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4D97AA-DAB1-4016-9343-C134205A5965}" type="pres">
      <dgm:prSet presAssocID="{A528AFEC-5184-4191-B414-98CE2CCCF85F}" presName="circ5" presStyleLbl="vennNode1" presStyleIdx="4" presStyleCnt="5" custScaleY="98156" custLinFactX="-34627" custLinFactNeighborX="-100000" custLinFactNeighborY="-76684"/>
      <dgm:spPr/>
      <dgm:t>
        <a:bodyPr/>
        <a:lstStyle/>
        <a:p>
          <a:endParaRPr lang="tr-TR"/>
        </a:p>
      </dgm:t>
    </dgm:pt>
    <dgm:pt modelId="{BE30FCB6-C595-49B4-ABE3-30BBBA6D9D62}" type="pres">
      <dgm:prSet presAssocID="{A528AFEC-5184-4191-B414-98CE2CCCF85F}" presName="circ5Tx" presStyleLbl="revTx" presStyleIdx="0" presStyleCnt="0" custLinFactX="100000" custLinFactY="12080" custLinFactNeighborX="171215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E38A01B-69B9-4D55-9947-236B54B7CB0F}" srcId="{4F486BFA-6763-4DFA-8FA3-F4177E889ECC}" destId="{A528AFEC-5184-4191-B414-98CE2CCCF85F}" srcOrd="4" destOrd="0" parTransId="{CFBB9388-F69A-4F00-B1DB-C759ABC8FA1B}" sibTransId="{99DA7603-F7E8-417C-97CF-FAEFD430E783}"/>
    <dgm:cxn modelId="{46BE3554-B204-466F-B8D3-DD0495ECF368}" srcId="{4F486BFA-6763-4DFA-8FA3-F4177E889ECC}" destId="{28A3DD58-5145-4A7B-8685-F50357F656EC}" srcOrd="1" destOrd="0" parTransId="{A2A2555F-FDDD-4D26-B867-D4A81EA6BE19}" sibTransId="{A6DB963F-883E-4FC1-8934-2421CE297D52}"/>
    <dgm:cxn modelId="{F85FB67F-358B-489B-981D-0BBD1CB190E8}" type="presOf" srcId="{32292E00-270A-483C-AA46-47A14397EAEB}" destId="{3ED5C32C-8168-4106-B202-2B6BD03A7685}" srcOrd="0" destOrd="0" presId="urn:microsoft.com/office/officeart/2005/8/layout/venn1"/>
    <dgm:cxn modelId="{830784B0-0222-487F-8599-88B5E5363CD0}" srcId="{4F486BFA-6763-4DFA-8FA3-F4177E889ECC}" destId="{D041622F-42BE-4F4F-95D5-6A1C969FB041}" srcOrd="2" destOrd="0" parTransId="{2AE20EC0-ADB9-4C57-8CD5-ACB9BB403518}" sibTransId="{59B2F20F-1376-4837-9B97-2750742F66C3}"/>
    <dgm:cxn modelId="{10ADC1DF-8907-4C2E-B77A-46B250DEAA48}" type="presOf" srcId="{D041622F-42BE-4F4F-95D5-6A1C969FB041}" destId="{935DDD2F-EC3B-4710-B135-C82F65BF9E20}" srcOrd="0" destOrd="0" presId="urn:microsoft.com/office/officeart/2005/8/layout/venn1"/>
    <dgm:cxn modelId="{808D0360-C936-4EBC-89E4-15B7F4000A9D}" srcId="{4F486BFA-6763-4DFA-8FA3-F4177E889ECC}" destId="{32292E00-270A-483C-AA46-47A14397EAEB}" srcOrd="3" destOrd="0" parTransId="{D604E35B-116A-4E28-9593-118FB05DCCCE}" sibTransId="{FCB83534-261A-4EA0-910D-44A8F452CD2D}"/>
    <dgm:cxn modelId="{D2EC41C7-F7C5-47E1-94C7-7D2411EC97D2}" type="presOf" srcId="{A528AFEC-5184-4191-B414-98CE2CCCF85F}" destId="{BE30FCB6-C595-49B4-ABE3-30BBBA6D9D62}" srcOrd="0" destOrd="0" presId="urn:microsoft.com/office/officeart/2005/8/layout/venn1"/>
    <dgm:cxn modelId="{38AF7A42-00A2-46EE-85DD-7C1A762713B3}" type="presOf" srcId="{4F486BFA-6763-4DFA-8FA3-F4177E889ECC}" destId="{C416A52E-4A44-4BB6-B6D7-95ED8BA030FF}" srcOrd="0" destOrd="0" presId="urn:microsoft.com/office/officeart/2005/8/layout/venn1"/>
    <dgm:cxn modelId="{671C7D5F-4B5B-4972-A6F7-7EE321B8EB57}" type="presOf" srcId="{4CFC63DF-E904-42A1-8FD3-215C8792F119}" destId="{A1DBF27E-91D4-40E7-A097-FB5522F4FCEB}" srcOrd="0" destOrd="0" presId="urn:microsoft.com/office/officeart/2005/8/layout/venn1"/>
    <dgm:cxn modelId="{BD7C36AF-617C-4430-84C1-8863FB949D45}" srcId="{4F486BFA-6763-4DFA-8FA3-F4177E889ECC}" destId="{4CFC63DF-E904-42A1-8FD3-215C8792F119}" srcOrd="0" destOrd="0" parTransId="{4D37608B-ABD8-4101-B8A5-EE0B86800175}" sibTransId="{A97B7C2D-D1CA-4D57-9CE7-AD95A801A619}"/>
    <dgm:cxn modelId="{8B51252C-52EE-44F1-8518-C50B3BD58BBC}" type="presOf" srcId="{28A3DD58-5145-4A7B-8685-F50357F656EC}" destId="{0076B252-4299-42B3-AE46-D6B5DC477E4C}" srcOrd="0" destOrd="0" presId="urn:microsoft.com/office/officeart/2005/8/layout/venn1"/>
    <dgm:cxn modelId="{4DDE9686-D40F-41E0-BD38-F5C7A95BE3CB}" type="presParOf" srcId="{C416A52E-4A44-4BB6-B6D7-95ED8BA030FF}" destId="{04959B6F-D961-4829-8349-492601C3AC11}" srcOrd="0" destOrd="0" presId="urn:microsoft.com/office/officeart/2005/8/layout/venn1"/>
    <dgm:cxn modelId="{0827FB5A-BF5F-4C35-8A3A-F4712635C021}" type="presParOf" srcId="{C416A52E-4A44-4BB6-B6D7-95ED8BA030FF}" destId="{A1DBF27E-91D4-40E7-A097-FB5522F4FCEB}" srcOrd="1" destOrd="0" presId="urn:microsoft.com/office/officeart/2005/8/layout/venn1"/>
    <dgm:cxn modelId="{AE88D304-6A2C-4A9E-B281-A539D8532D85}" type="presParOf" srcId="{C416A52E-4A44-4BB6-B6D7-95ED8BA030FF}" destId="{2E40E98A-5455-407B-B5D3-76EE65170C3A}" srcOrd="2" destOrd="0" presId="urn:microsoft.com/office/officeart/2005/8/layout/venn1"/>
    <dgm:cxn modelId="{F8C076A4-99F0-4A7B-BED7-B2C337318441}" type="presParOf" srcId="{C416A52E-4A44-4BB6-B6D7-95ED8BA030FF}" destId="{0076B252-4299-42B3-AE46-D6B5DC477E4C}" srcOrd="3" destOrd="0" presId="urn:microsoft.com/office/officeart/2005/8/layout/venn1"/>
    <dgm:cxn modelId="{A19ECDB7-E26F-4AB3-B2C1-BE3CE6031F9A}" type="presParOf" srcId="{C416A52E-4A44-4BB6-B6D7-95ED8BA030FF}" destId="{D7AFF382-6547-4353-B55A-15FC983CDF63}" srcOrd="4" destOrd="0" presId="urn:microsoft.com/office/officeart/2005/8/layout/venn1"/>
    <dgm:cxn modelId="{B554B262-1CF2-4E10-B30B-DF8DBBD96405}" type="presParOf" srcId="{C416A52E-4A44-4BB6-B6D7-95ED8BA030FF}" destId="{935DDD2F-EC3B-4710-B135-C82F65BF9E20}" srcOrd="5" destOrd="0" presId="urn:microsoft.com/office/officeart/2005/8/layout/venn1"/>
    <dgm:cxn modelId="{9A8163A7-5D7A-4909-BABD-04FFAF462743}" type="presParOf" srcId="{C416A52E-4A44-4BB6-B6D7-95ED8BA030FF}" destId="{94FB44DF-1667-4F60-B28D-2D7A26562535}" srcOrd="6" destOrd="0" presId="urn:microsoft.com/office/officeart/2005/8/layout/venn1"/>
    <dgm:cxn modelId="{C739C8BE-4A85-45B6-B4E1-CEDE6B616623}" type="presParOf" srcId="{C416A52E-4A44-4BB6-B6D7-95ED8BA030FF}" destId="{3ED5C32C-8168-4106-B202-2B6BD03A7685}" srcOrd="7" destOrd="0" presId="urn:microsoft.com/office/officeart/2005/8/layout/venn1"/>
    <dgm:cxn modelId="{A6FB2BB4-27F9-4CA6-8439-06CB7435C222}" type="presParOf" srcId="{C416A52E-4A44-4BB6-B6D7-95ED8BA030FF}" destId="{C74D97AA-DAB1-4016-9343-C134205A5965}" srcOrd="8" destOrd="0" presId="urn:microsoft.com/office/officeart/2005/8/layout/venn1"/>
    <dgm:cxn modelId="{05D2E2EF-D91C-49A6-B991-5939BD14639F}" type="presParOf" srcId="{C416A52E-4A44-4BB6-B6D7-95ED8BA030FF}" destId="{BE30FCB6-C595-49B4-ABE3-30BBBA6D9D62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415B6D-92C5-4979-8F33-884CDEA1FBB6}" type="doc">
      <dgm:prSet loTypeId="urn:microsoft.com/office/officeart/2008/layout/LinedList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tr-TR"/>
        </a:p>
      </dgm:t>
    </dgm:pt>
    <dgm:pt modelId="{5436E5A0-3B41-4545-AA24-C01C7C23DDE1}">
      <dgm:prSet custT="1"/>
      <dgm:spPr/>
      <dgm:t>
        <a:bodyPr anchor="ctr"/>
        <a:lstStyle/>
        <a:p>
          <a:pPr algn="just" rtl="0"/>
          <a:r>
            <a:rPr lang="tr-TR" sz="2000" b="1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Taraflar: </a:t>
          </a:r>
          <a:r>
            <a:rPr lang="tr-TR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P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ara</a:t>
          </a:r>
          <a:r>
            <a:rPr lang="tr-TR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yatıran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kişiler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ile</a:t>
          </a:r>
          <a:r>
            <a:rPr lang="tr-TR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bu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hesaplara</a:t>
          </a:r>
          <a:r>
            <a:rPr lang="tr-TR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para (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katılım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fonu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)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kabul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eden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katılım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bankası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olma</a:t>
          </a:r>
          <a:r>
            <a:rPr lang="tr-TR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üzere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iki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taraf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mevcuttur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7D5E6586-F619-4EE0-9A2F-91909E68B572}" type="parTrans" cxnId="{7CEC7E38-0F7F-4BA8-B559-3B61450C449F}">
      <dgm:prSet/>
      <dgm:spPr/>
      <dgm:t>
        <a:bodyPr/>
        <a:lstStyle/>
        <a:p>
          <a:endParaRPr lang="tr-TR"/>
        </a:p>
      </dgm:t>
    </dgm:pt>
    <dgm:pt modelId="{22B3AA1B-BF43-43AA-9129-9D64696B7A80}" type="sibTrans" cxnId="{7CEC7E38-0F7F-4BA8-B559-3B61450C449F}">
      <dgm:prSet/>
      <dgm:spPr/>
      <dgm:t>
        <a:bodyPr/>
        <a:lstStyle/>
        <a:p>
          <a:endParaRPr lang="tr-TR"/>
        </a:p>
      </dgm:t>
    </dgm:pt>
    <dgm:pt modelId="{BECF4AA3-9C70-475C-BE27-C5E8C07A8D90}">
      <dgm:prSet custT="1"/>
      <dgm:spPr/>
      <dgm:t>
        <a:bodyPr anchor="ctr"/>
        <a:lstStyle/>
        <a:p>
          <a:pPr algn="just" rtl="0"/>
          <a:r>
            <a:rPr lang="tr-TR" sz="2000" b="1" dirty="0">
              <a:latin typeface="Cambria" panose="02040503050406030204" pitchFamily="18" charset="0"/>
              <a:ea typeface="Cambria" panose="02040503050406030204" pitchFamily="18" charset="0"/>
            </a:rPr>
            <a:t>Amaç: </a:t>
          </a:r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H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esap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sahibinin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amacı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parasını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emniyete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almak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kısım</a:t>
          </a:r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bankacılık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işlemlerini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bu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hesaplar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vasıtasıyla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gerçekleştirebilmektir</a:t>
          </a:r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  <a:endParaRPr lang="en-US" sz="2000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6082D89-6013-4140-81BF-79E99C6ADDEF}" type="parTrans" cxnId="{B0790EF2-7711-4034-BB63-3705D64148CF}">
      <dgm:prSet/>
      <dgm:spPr/>
      <dgm:t>
        <a:bodyPr/>
        <a:lstStyle/>
        <a:p>
          <a:endParaRPr lang="tr-TR"/>
        </a:p>
      </dgm:t>
    </dgm:pt>
    <dgm:pt modelId="{51251BBE-78A4-4E3C-A7C1-EF8E6EAEF022}" type="sibTrans" cxnId="{B0790EF2-7711-4034-BB63-3705D64148CF}">
      <dgm:prSet/>
      <dgm:spPr/>
      <dgm:t>
        <a:bodyPr/>
        <a:lstStyle/>
        <a:p>
          <a:endParaRPr lang="tr-TR"/>
        </a:p>
      </dgm:t>
    </dgm:pt>
    <dgm:pt modelId="{2C31570D-4BE8-4901-975D-A8578DF6C888}">
      <dgm:prSet custT="1"/>
      <dgm:spPr/>
      <dgm:t>
        <a:bodyPr anchor="ctr"/>
        <a:lstStyle/>
        <a:p>
          <a:pPr algn="just" rtl="0"/>
          <a:r>
            <a:rPr lang="tr-TR" sz="2000" b="1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Vade:</a:t>
          </a:r>
          <a:r>
            <a:rPr lang="tr-TR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B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u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hesaplarda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vade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söz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konusu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değildir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54B988E5-193C-4F54-9B78-0FACFF1046EA}" type="parTrans" cxnId="{A0BB8855-3117-4079-8820-D1F131AC5717}">
      <dgm:prSet/>
      <dgm:spPr/>
      <dgm:t>
        <a:bodyPr/>
        <a:lstStyle/>
        <a:p>
          <a:endParaRPr lang="tr-TR"/>
        </a:p>
      </dgm:t>
    </dgm:pt>
    <dgm:pt modelId="{4AED7542-90F9-42B1-B7E6-5559B5DE592F}" type="sibTrans" cxnId="{A0BB8855-3117-4079-8820-D1F131AC5717}">
      <dgm:prSet/>
      <dgm:spPr/>
      <dgm:t>
        <a:bodyPr/>
        <a:lstStyle/>
        <a:p>
          <a:endParaRPr lang="tr-TR"/>
        </a:p>
      </dgm:t>
    </dgm:pt>
    <dgm:pt modelId="{C2974024-6A04-4996-AC9A-3CAC66D1277A}">
      <dgm:prSet custT="1"/>
      <dgm:spPr/>
      <dgm:t>
        <a:bodyPr anchor="ctr"/>
        <a:lstStyle/>
        <a:p>
          <a:pPr algn="just" rtl="0"/>
          <a:r>
            <a:rPr lang="tr-TR" sz="2000" b="1" dirty="0">
              <a:latin typeface="Cambria" panose="02040503050406030204" pitchFamily="18" charset="0"/>
              <a:ea typeface="Cambria" panose="02040503050406030204" pitchFamily="18" charset="0"/>
            </a:rPr>
            <a:t>Şekil: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Sözleşme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herhangi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şekle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bağlı</a:t>
          </a:r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değildir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00D72D7E-3767-4A78-BBB0-8706A560E612}" type="parTrans" cxnId="{CBD43D6E-33EF-49C6-AB7D-2EF6881D3653}">
      <dgm:prSet/>
      <dgm:spPr/>
      <dgm:t>
        <a:bodyPr/>
        <a:lstStyle/>
        <a:p>
          <a:endParaRPr lang="tr-TR"/>
        </a:p>
      </dgm:t>
    </dgm:pt>
    <dgm:pt modelId="{94B1B508-B2CF-4F87-BEF8-ED6647968BC3}" type="sibTrans" cxnId="{CBD43D6E-33EF-49C6-AB7D-2EF6881D3653}">
      <dgm:prSet/>
      <dgm:spPr/>
      <dgm:t>
        <a:bodyPr/>
        <a:lstStyle/>
        <a:p>
          <a:endParaRPr lang="tr-TR"/>
        </a:p>
      </dgm:t>
    </dgm:pt>
    <dgm:pt modelId="{45851992-AA1E-4069-8770-5510052C22E2}">
      <dgm:prSet custT="1"/>
      <dgm:spPr/>
      <dgm:t>
        <a:bodyPr anchor="ctr"/>
        <a:lstStyle/>
        <a:p>
          <a:pPr algn="just" rtl="0"/>
          <a:endParaRPr lang="en-US" sz="2000" dirty="0">
            <a:solidFill>
              <a:schemeClr val="accent4">
                <a:lumMod val="75000"/>
              </a:schemeClr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7295CE05-9610-411A-A0FF-8403A5230AB0}" type="parTrans" cxnId="{C6A69C30-863B-4EB8-A0C4-6C92AE76102A}">
      <dgm:prSet/>
      <dgm:spPr/>
      <dgm:t>
        <a:bodyPr/>
        <a:lstStyle/>
        <a:p>
          <a:endParaRPr lang="tr-TR"/>
        </a:p>
      </dgm:t>
    </dgm:pt>
    <dgm:pt modelId="{BD750950-FED5-4098-B519-3C04E0A18EBD}" type="sibTrans" cxnId="{C6A69C30-863B-4EB8-A0C4-6C92AE76102A}">
      <dgm:prSet/>
      <dgm:spPr/>
      <dgm:t>
        <a:bodyPr/>
        <a:lstStyle/>
        <a:p>
          <a:endParaRPr lang="tr-TR"/>
        </a:p>
      </dgm:t>
    </dgm:pt>
    <dgm:pt modelId="{3F11B07F-B34F-42E0-B2FB-DE407E6EFB0A}" type="pres">
      <dgm:prSet presAssocID="{50415B6D-92C5-4979-8F33-884CDEA1FBB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972A3B06-E30A-40A4-8F5A-68F8E471C14D}" type="pres">
      <dgm:prSet presAssocID="{5436E5A0-3B41-4545-AA24-C01C7C23DDE1}" presName="thickLine" presStyleLbl="alignNode1" presStyleIdx="0" presStyleCnt="5"/>
      <dgm:spPr/>
    </dgm:pt>
    <dgm:pt modelId="{706A3AAD-4C88-4747-B38A-7BD6E8AD4A42}" type="pres">
      <dgm:prSet presAssocID="{5436E5A0-3B41-4545-AA24-C01C7C23DDE1}" presName="horz1" presStyleCnt="0"/>
      <dgm:spPr/>
    </dgm:pt>
    <dgm:pt modelId="{EE2E1D46-28C3-4C66-B768-512510328C8D}" type="pres">
      <dgm:prSet presAssocID="{5436E5A0-3B41-4545-AA24-C01C7C23DDE1}" presName="tx1" presStyleLbl="revTx" presStyleIdx="0" presStyleCnt="5"/>
      <dgm:spPr/>
      <dgm:t>
        <a:bodyPr/>
        <a:lstStyle/>
        <a:p>
          <a:endParaRPr lang="tr-TR"/>
        </a:p>
      </dgm:t>
    </dgm:pt>
    <dgm:pt modelId="{D82131EB-655E-4C08-9B3C-FE71DE998BDF}" type="pres">
      <dgm:prSet presAssocID="{5436E5A0-3B41-4545-AA24-C01C7C23DDE1}" presName="vert1" presStyleCnt="0"/>
      <dgm:spPr/>
    </dgm:pt>
    <dgm:pt modelId="{567C60C4-90B5-4D65-AFF9-B13C21A551C4}" type="pres">
      <dgm:prSet presAssocID="{BECF4AA3-9C70-475C-BE27-C5E8C07A8D90}" presName="thickLine" presStyleLbl="alignNode1" presStyleIdx="1" presStyleCnt="5"/>
      <dgm:spPr/>
    </dgm:pt>
    <dgm:pt modelId="{BF93349F-B149-43AB-833D-1A21EBF25811}" type="pres">
      <dgm:prSet presAssocID="{BECF4AA3-9C70-475C-BE27-C5E8C07A8D90}" presName="horz1" presStyleCnt="0"/>
      <dgm:spPr/>
    </dgm:pt>
    <dgm:pt modelId="{53A328E8-1C1C-4281-A7D1-5E925B1F3E1A}" type="pres">
      <dgm:prSet presAssocID="{BECF4AA3-9C70-475C-BE27-C5E8C07A8D90}" presName="tx1" presStyleLbl="revTx" presStyleIdx="1" presStyleCnt="5"/>
      <dgm:spPr/>
      <dgm:t>
        <a:bodyPr/>
        <a:lstStyle/>
        <a:p>
          <a:endParaRPr lang="tr-TR"/>
        </a:p>
      </dgm:t>
    </dgm:pt>
    <dgm:pt modelId="{9D015C37-4E7D-4F79-A224-EB3074015764}" type="pres">
      <dgm:prSet presAssocID="{BECF4AA3-9C70-475C-BE27-C5E8C07A8D90}" presName="vert1" presStyleCnt="0"/>
      <dgm:spPr/>
    </dgm:pt>
    <dgm:pt modelId="{3FDED84E-3BEB-49C1-92DA-AB2E0CB4C31E}" type="pres">
      <dgm:prSet presAssocID="{2C31570D-4BE8-4901-975D-A8578DF6C888}" presName="thickLine" presStyleLbl="alignNode1" presStyleIdx="2" presStyleCnt="5"/>
      <dgm:spPr/>
    </dgm:pt>
    <dgm:pt modelId="{BF47B4DB-8E78-4F3B-B7DC-AF122E41EBC3}" type="pres">
      <dgm:prSet presAssocID="{2C31570D-4BE8-4901-975D-A8578DF6C888}" presName="horz1" presStyleCnt="0"/>
      <dgm:spPr/>
    </dgm:pt>
    <dgm:pt modelId="{DF395EF5-DDE0-4AE3-945E-1A859919F065}" type="pres">
      <dgm:prSet presAssocID="{2C31570D-4BE8-4901-975D-A8578DF6C888}" presName="tx1" presStyleLbl="revTx" presStyleIdx="2" presStyleCnt="5"/>
      <dgm:spPr/>
      <dgm:t>
        <a:bodyPr/>
        <a:lstStyle/>
        <a:p>
          <a:endParaRPr lang="tr-TR"/>
        </a:p>
      </dgm:t>
    </dgm:pt>
    <dgm:pt modelId="{E42649E9-2BDE-4C25-B1EA-BFD56B6B7B24}" type="pres">
      <dgm:prSet presAssocID="{2C31570D-4BE8-4901-975D-A8578DF6C888}" presName="vert1" presStyleCnt="0"/>
      <dgm:spPr/>
    </dgm:pt>
    <dgm:pt modelId="{9F84624F-A92E-4148-9DEB-0E5C6E0DEEF0}" type="pres">
      <dgm:prSet presAssocID="{C2974024-6A04-4996-AC9A-3CAC66D1277A}" presName="thickLine" presStyleLbl="alignNode1" presStyleIdx="3" presStyleCnt="5"/>
      <dgm:spPr/>
    </dgm:pt>
    <dgm:pt modelId="{3A005208-E868-48D2-B338-F3C2A885581B}" type="pres">
      <dgm:prSet presAssocID="{C2974024-6A04-4996-AC9A-3CAC66D1277A}" presName="horz1" presStyleCnt="0"/>
      <dgm:spPr/>
    </dgm:pt>
    <dgm:pt modelId="{012EF865-E6F2-4049-9C06-18D2F62B83EB}" type="pres">
      <dgm:prSet presAssocID="{C2974024-6A04-4996-AC9A-3CAC66D1277A}" presName="tx1" presStyleLbl="revTx" presStyleIdx="3" presStyleCnt="5"/>
      <dgm:spPr/>
      <dgm:t>
        <a:bodyPr/>
        <a:lstStyle/>
        <a:p>
          <a:endParaRPr lang="tr-TR"/>
        </a:p>
      </dgm:t>
    </dgm:pt>
    <dgm:pt modelId="{61CB1B67-C30E-48D4-BE8B-E704DF4BA16D}" type="pres">
      <dgm:prSet presAssocID="{C2974024-6A04-4996-AC9A-3CAC66D1277A}" presName="vert1" presStyleCnt="0"/>
      <dgm:spPr/>
    </dgm:pt>
    <dgm:pt modelId="{D2F0D4F6-3BAC-4139-89AD-E87B6340B6FC}" type="pres">
      <dgm:prSet presAssocID="{45851992-AA1E-4069-8770-5510052C22E2}" presName="thickLine" presStyleLbl="alignNode1" presStyleIdx="4" presStyleCnt="5"/>
      <dgm:spPr/>
    </dgm:pt>
    <dgm:pt modelId="{F2CB0ABB-8180-4FAC-817E-8811E1599631}" type="pres">
      <dgm:prSet presAssocID="{45851992-AA1E-4069-8770-5510052C22E2}" presName="horz1" presStyleCnt="0"/>
      <dgm:spPr/>
    </dgm:pt>
    <dgm:pt modelId="{13922CC2-518E-497B-82D7-D39DD12A909A}" type="pres">
      <dgm:prSet presAssocID="{45851992-AA1E-4069-8770-5510052C22E2}" presName="tx1" presStyleLbl="revTx" presStyleIdx="4" presStyleCnt="5"/>
      <dgm:spPr/>
      <dgm:t>
        <a:bodyPr/>
        <a:lstStyle/>
        <a:p>
          <a:endParaRPr lang="tr-TR"/>
        </a:p>
      </dgm:t>
    </dgm:pt>
    <dgm:pt modelId="{2A149B5D-31CA-4CAD-BD02-53B06F36AB18}" type="pres">
      <dgm:prSet presAssocID="{45851992-AA1E-4069-8770-5510052C22E2}" presName="vert1" presStyleCnt="0"/>
      <dgm:spPr/>
    </dgm:pt>
  </dgm:ptLst>
  <dgm:cxnLst>
    <dgm:cxn modelId="{19E6B03E-7896-4AA9-8D3D-E22129ECD574}" type="presOf" srcId="{45851992-AA1E-4069-8770-5510052C22E2}" destId="{13922CC2-518E-497B-82D7-D39DD12A909A}" srcOrd="0" destOrd="0" presId="urn:microsoft.com/office/officeart/2008/layout/LinedList"/>
    <dgm:cxn modelId="{E5EB5C35-1251-4EFA-B6F9-C680DA7533C4}" type="presOf" srcId="{50415B6D-92C5-4979-8F33-884CDEA1FBB6}" destId="{3F11B07F-B34F-42E0-B2FB-DE407E6EFB0A}" srcOrd="0" destOrd="0" presId="urn:microsoft.com/office/officeart/2008/layout/LinedList"/>
    <dgm:cxn modelId="{A0BB8855-3117-4079-8820-D1F131AC5717}" srcId="{50415B6D-92C5-4979-8F33-884CDEA1FBB6}" destId="{2C31570D-4BE8-4901-975D-A8578DF6C888}" srcOrd="2" destOrd="0" parTransId="{54B988E5-193C-4F54-9B78-0FACFF1046EA}" sibTransId="{4AED7542-90F9-42B1-B7E6-5559B5DE592F}"/>
    <dgm:cxn modelId="{7CEC7E38-0F7F-4BA8-B559-3B61450C449F}" srcId="{50415B6D-92C5-4979-8F33-884CDEA1FBB6}" destId="{5436E5A0-3B41-4545-AA24-C01C7C23DDE1}" srcOrd="0" destOrd="0" parTransId="{7D5E6586-F619-4EE0-9A2F-91909E68B572}" sibTransId="{22B3AA1B-BF43-43AA-9129-9D64696B7A80}"/>
    <dgm:cxn modelId="{47B7EABD-5CE7-419D-AE8E-6FF3A063610E}" type="presOf" srcId="{2C31570D-4BE8-4901-975D-A8578DF6C888}" destId="{DF395EF5-DDE0-4AE3-945E-1A859919F065}" srcOrd="0" destOrd="0" presId="urn:microsoft.com/office/officeart/2008/layout/LinedList"/>
    <dgm:cxn modelId="{AEADCCDF-3F29-4560-85C4-02A27AA2A09B}" type="presOf" srcId="{BECF4AA3-9C70-475C-BE27-C5E8C07A8D90}" destId="{53A328E8-1C1C-4281-A7D1-5E925B1F3E1A}" srcOrd="0" destOrd="0" presId="urn:microsoft.com/office/officeart/2008/layout/LinedList"/>
    <dgm:cxn modelId="{C6A69C30-863B-4EB8-A0C4-6C92AE76102A}" srcId="{50415B6D-92C5-4979-8F33-884CDEA1FBB6}" destId="{45851992-AA1E-4069-8770-5510052C22E2}" srcOrd="4" destOrd="0" parTransId="{7295CE05-9610-411A-A0FF-8403A5230AB0}" sibTransId="{BD750950-FED5-4098-B519-3C04E0A18EBD}"/>
    <dgm:cxn modelId="{B0790EF2-7711-4034-BB63-3705D64148CF}" srcId="{50415B6D-92C5-4979-8F33-884CDEA1FBB6}" destId="{BECF4AA3-9C70-475C-BE27-C5E8C07A8D90}" srcOrd="1" destOrd="0" parTransId="{E6082D89-6013-4140-81BF-79E99C6ADDEF}" sibTransId="{51251BBE-78A4-4E3C-A7C1-EF8E6EAEF022}"/>
    <dgm:cxn modelId="{CBD43D6E-33EF-49C6-AB7D-2EF6881D3653}" srcId="{50415B6D-92C5-4979-8F33-884CDEA1FBB6}" destId="{C2974024-6A04-4996-AC9A-3CAC66D1277A}" srcOrd="3" destOrd="0" parTransId="{00D72D7E-3767-4A78-BBB0-8706A560E612}" sibTransId="{94B1B508-B2CF-4F87-BEF8-ED6647968BC3}"/>
    <dgm:cxn modelId="{2FE19BA5-E3E4-48B4-B406-D230CCBF51EA}" type="presOf" srcId="{5436E5A0-3B41-4545-AA24-C01C7C23DDE1}" destId="{EE2E1D46-28C3-4C66-B768-512510328C8D}" srcOrd="0" destOrd="0" presId="urn:microsoft.com/office/officeart/2008/layout/LinedList"/>
    <dgm:cxn modelId="{1957C61C-48D0-4312-9F40-209F5174B2C7}" type="presOf" srcId="{C2974024-6A04-4996-AC9A-3CAC66D1277A}" destId="{012EF865-E6F2-4049-9C06-18D2F62B83EB}" srcOrd="0" destOrd="0" presId="urn:microsoft.com/office/officeart/2008/layout/LinedList"/>
    <dgm:cxn modelId="{F01CAACF-B057-48EE-B1C7-05062CA9BDE9}" type="presParOf" srcId="{3F11B07F-B34F-42E0-B2FB-DE407E6EFB0A}" destId="{972A3B06-E30A-40A4-8F5A-68F8E471C14D}" srcOrd="0" destOrd="0" presId="urn:microsoft.com/office/officeart/2008/layout/LinedList"/>
    <dgm:cxn modelId="{1F7B69A8-059F-481E-BDE3-31B9043E0DE5}" type="presParOf" srcId="{3F11B07F-B34F-42E0-B2FB-DE407E6EFB0A}" destId="{706A3AAD-4C88-4747-B38A-7BD6E8AD4A42}" srcOrd="1" destOrd="0" presId="urn:microsoft.com/office/officeart/2008/layout/LinedList"/>
    <dgm:cxn modelId="{E71D3527-8EA4-464A-AE04-EA834882F821}" type="presParOf" srcId="{706A3AAD-4C88-4747-B38A-7BD6E8AD4A42}" destId="{EE2E1D46-28C3-4C66-B768-512510328C8D}" srcOrd="0" destOrd="0" presId="urn:microsoft.com/office/officeart/2008/layout/LinedList"/>
    <dgm:cxn modelId="{80F92F4D-3F06-415A-B1AF-1B9604F2721B}" type="presParOf" srcId="{706A3AAD-4C88-4747-B38A-7BD6E8AD4A42}" destId="{D82131EB-655E-4C08-9B3C-FE71DE998BDF}" srcOrd="1" destOrd="0" presId="urn:microsoft.com/office/officeart/2008/layout/LinedList"/>
    <dgm:cxn modelId="{68D3EFE7-CF6B-4C21-ACFC-0BB641D171DB}" type="presParOf" srcId="{3F11B07F-B34F-42E0-B2FB-DE407E6EFB0A}" destId="{567C60C4-90B5-4D65-AFF9-B13C21A551C4}" srcOrd="2" destOrd="0" presId="urn:microsoft.com/office/officeart/2008/layout/LinedList"/>
    <dgm:cxn modelId="{C9275AAD-D3AF-4D53-B63F-25076BFDB651}" type="presParOf" srcId="{3F11B07F-B34F-42E0-B2FB-DE407E6EFB0A}" destId="{BF93349F-B149-43AB-833D-1A21EBF25811}" srcOrd="3" destOrd="0" presId="urn:microsoft.com/office/officeart/2008/layout/LinedList"/>
    <dgm:cxn modelId="{BCB7DC27-8EE7-4979-9D6D-2E2BCB4479C2}" type="presParOf" srcId="{BF93349F-B149-43AB-833D-1A21EBF25811}" destId="{53A328E8-1C1C-4281-A7D1-5E925B1F3E1A}" srcOrd="0" destOrd="0" presId="urn:microsoft.com/office/officeart/2008/layout/LinedList"/>
    <dgm:cxn modelId="{9C397D69-F63D-4A08-8982-8062F07F7DCA}" type="presParOf" srcId="{BF93349F-B149-43AB-833D-1A21EBF25811}" destId="{9D015C37-4E7D-4F79-A224-EB3074015764}" srcOrd="1" destOrd="0" presId="urn:microsoft.com/office/officeart/2008/layout/LinedList"/>
    <dgm:cxn modelId="{E5AC43FC-4A7A-46C2-9C38-ABF98F2AD55A}" type="presParOf" srcId="{3F11B07F-B34F-42E0-B2FB-DE407E6EFB0A}" destId="{3FDED84E-3BEB-49C1-92DA-AB2E0CB4C31E}" srcOrd="4" destOrd="0" presId="urn:microsoft.com/office/officeart/2008/layout/LinedList"/>
    <dgm:cxn modelId="{08D2C12D-1FFA-43E1-A5D8-FF9192CCE8EE}" type="presParOf" srcId="{3F11B07F-B34F-42E0-B2FB-DE407E6EFB0A}" destId="{BF47B4DB-8E78-4F3B-B7DC-AF122E41EBC3}" srcOrd="5" destOrd="0" presId="urn:microsoft.com/office/officeart/2008/layout/LinedList"/>
    <dgm:cxn modelId="{5D5125A8-16D3-410D-8476-2B3E093C0C43}" type="presParOf" srcId="{BF47B4DB-8E78-4F3B-B7DC-AF122E41EBC3}" destId="{DF395EF5-DDE0-4AE3-945E-1A859919F065}" srcOrd="0" destOrd="0" presId="urn:microsoft.com/office/officeart/2008/layout/LinedList"/>
    <dgm:cxn modelId="{6D9146EA-0E13-4C2D-8C5A-3FE9EBBA0E61}" type="presParOf" srcId="{BF47B4DB-8E78-4F3B-B7DC-AF122E41EBC3}" destId="{E42649E9-2BDE-4C25-B1EA-BFD56B6B7B24}" srcOrd="1" destOrd="0" presId="urn:microsoft.com/office/officeart/2008/layout/LinedList"/>
    <dgm:cxn modelId="{2020122F-3F10-43D6-884B-BDD6D69E803B}" type="presParOf" srcId="{3F11B07F-B34F-42E0-B2FB-DE407E6EFB0A}" destId="{9F84624F-A92E-4148-9DEB-0E5C6E0DEEF0}" srcOrd="6" destOrd="0" presId="urn:microsoft.com/office/officeart/2008/layout/LinedList"/>
    <dgm:cxn modelId="{2C6F93E4-0CC4-4592-906F-734880B6E474}" type="presParOf" srcId="{3F11B07F-B34F-42E0-B2FB-DE407E6EFB0A}" destId="{3A005208-E868-48D2-B338-F3C2A885581B}" srcOrd="7" destOrd="0" presId="urn:microsoft.com/office/officeart/2008/layout/LinedList"/>
    <dgm:cxn modelId="{9DED7207-9E8F-48C9-AF2C-35B06BA22EBB}" type="presParOf" srcId="{3A005208-E868-48D2-B338-F3C2A885581B}" destId="{012EF865-E6F2-4049-9C06-18D2F62B83EB}" srcOrd="0" destOrd="0" presId="urn:microsoft.com/office/officeart/2008/layout/LinedList"/>
    <dgm:cxn modelId="{A4CC28D3-09B1-40AE-B96A-5F2C71061839}" type="presParOf" srcId="{3A005208-E868-48D2-B338-F3C2A885581B}" destId="{61CB1B67-C30E-48D4-BE8B-E704DF4BA16D}" srcOrd="1" destOrd="0" presId="urn:microsoft.com/office/officeart/2008/layout/LinedList"/>
    <dgm:cxn modelId="{3BC951F3-55F2-443E-8A6C-F439ED4B4299}" type="presParOf" srcId="{3F11B07F-B34F-42E0-B2FB-DE407E6EFB0A}" destId="{D2F0D4F6-3BAC-4139-89AD-E87B6340B6FC}" srcOrd="8" destOrd="0" presId="urn:microsoft.com/office/officeart/2008/layout/LinedList"/>
    <dgm:cxn modelId="{064EE37B-80C6-43C3-ACDE-0FA8BECD9C86}" type="presParOf" srcId="{3F11B07F-B34F-42E0-B2FB-DE407E6EFB0A}" destId="{F2CB0ABB-8180-4FAC-817E-8811E1599631}" srcOrd="9" destOrd="0" presId="urn:microsoft.com/office/officeart/2008/layout/LinedList"/>
    <dgm:cxn modelId="{8BE930E0-94ED-48F3-83E8-ACD754E9429D}" type="presParOf" srcId="{F2CB0ABB-8180-4FAC-817E-8811E1599631}" destId="{13922CC2-518E-497B-82D7-D39DD12A909A}" srcOrd="0" destOrd="0" presId="urn:microsoft.com/office/officeart/2008/layout/LinedList"/>
    <dgm:cxn modelId="{F1DE4EF4-1F8A-4582-8CF3-03D640DC06FA}" type="presParOf" srcId="{F2CB0ABB-8180-4FAC-817E-8811E1599631}" destId="{2A149B5D-31CA-4CAD-BD02-53B06F36AB1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F7EC1F-6DE3-4C7B-AF28-98A949CDE2DE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tr-TR"/>
        </a:p>
      </dgm:t>
    </dgm:pt>
    <dgm:pt modelId="{A8B8527D-2929-4EAB-9731-59A5CE56A17B}">
      <dgm:prSet custT="1"/>
      <dgm:spPr/>
      <dgm:t>
        <a:bodyPr anchor="ctr"/>
        <a:lstStyle/>
        <a:p>
          <a:pPr algn="just" rtl="0"/>
          <a:r>
            <a:rPr lang="tr-TR" sz="2000" b="1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Taraflar: </a:t>
          </a:r>
          <a:r>
            <a:rPr lang="tr-TR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P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ara</a:t>
          </a:r>
          <a:r>
            <a:rPr lang="tr-TR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yatıran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kişiler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ile</a:t>
          </a:r>
          <a:r>
            <a:rPr lang="tr-TR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bu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hesaplara</a:t>
          </a:r>
          <a:r>
            <a:rPr lang="tr-TR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para (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katılım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fonu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)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kabul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eden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katılım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bankası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olma</a:t>
          </a:r>
          <a:r>
            <a:rPr lang="tr-TR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üzere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iki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taraf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mevcuttur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A861C95D-FB64-4441-A028-B6F816079BE8}" type="parTrans" cxnId="{C6B6185C-8A32-44B4-9979-217A7A7DB42F}">
      <dgm:prSet/>
      <dgm:spPr/>
      <dgm:t>
        <a:bodyPr/>
        <a:lstStyle/>
        <a:p>
          <a:endParaRPr lang="tr-TR"/>
        </a:p>
      </dgm:t>
    </dgm:pt>
    <dgm:pt modelId="{3516E293-894B-42A8-98B9-505C9C9A1542}" type="sibTrans" cxnId="{C6B6185C-8A32-44B4-9979-217A7A7DB42F}">
      <dgm:prSet/>
      <dgm:spPr/>
      <dgm:t>
        <a:bodyPr/>
        <a:lstStyle/>
        <a:p>
          <a:endParaRPr lang="tr-TR"/>
        </a:p>
      </dgm:t>
    </dgm:pt>
    <dgm:pt modelId="{D0E27E48-AD5F-4D9F-ABEC-DDC0A51931B8}">
      <dgm:prSet custT="1"/>
      <dgm:spPr/>
      <dgm:t>
        <a:bodyPr anchor="ctr"/>
        <a:lstStyle/>
        <a:p>
          <a:pPr algn="just" rtl="0"/>
          <a:r>
            <a:rPr lang="tr-TR" sz="2000" b="1" dirty="0">
              <a:latin typeface="Cambria" panose="02040503050406030204" pitchFamily="18" charset="0"/>
              <a:ea typeface="Cambria" panose="02040503050406030204" pitchFamily="18" charset="0"/>
            </a:rPr>
            <a:t>Amaç: F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onlar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ile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oluşturulan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havuzlarda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biriken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paranın</a:t>
          </a:r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Katılım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Bankası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tarafından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işletilmesi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sonucunda</a:t>
          </a:r>
          <a:r>
            <a:rPr lang="tr-TR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elde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edilecek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kâr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zarara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latin typeface="Cambria" panose="02040503050406030204" pitchFamily="18" charset="0"/>
              <a:ea typeface="Cambria" panose="02040503050406030204" pitchFamily="18" charset="0"/>
            </a:rPr>
            <a:t>katılmaktır</a:t>
          </a:r>
          <a:r>
            <a:rPr lang="en-US" sz="20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gm:t>
    </dgm:pt>
    <dgm:pt modelId="{DC95BDCB-FFD0-4D04-9EBD-0B833393CAB4}" type="parTrans" cxnId="{BEF7CED0-8A17-4B17-8E44-E35080378A5B}">
      <dgm:prSet/>
      <dgm:spPr/>
      <dgm:t>
        <a:bodyPr/>
        <a:lstStyle/>
        <a:p>
          <a:endParaRPr lang="tr-TR"/>
        </a:p>
      </dgm:t>
    </dgm:pt>
    <dgm:pt modelId="{1345E7F4-6C24-4F45-90C3-F748D16D1E52}" type="sibTrans" cxnId="{BEF7CED0-8A17-4B17-8E44-E35080378A5B}">
      <dgm:prSet/>
      <dgm:spPr/>
      <dgm:t>
        <a:bodyPr/>
        <a:lstStyle/>
        <a:p>
          <a:endParaRPr lang="tr-TR"/>
        </a:p>
      </dgm:t>
    </dgm:pt>
    <dgm:pt modelId="{AB07CB44-4FC9-4835-A455-222790005BD3}">
      <dgm:prSet custT="1"/>
      <dgm:spPr/>
      <dgm:t>
        <a:bodyPr anchor="ctr"/>
        <a:lstStyle/>
        <a:p>
          <a:pPr algn="just" rtl="0"/>
          <a:r>
            <a:rPr lang="tr-TR" sz="2000" b="1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Vade:</a:t>
          </a:r>
          <a:r>
            <a:rPr lang="tr-TR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B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u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hesapların</a:t>
          </a:r>
          <a:r>
            <a:rPr lang="tr-TR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vadeli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açılması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şarttır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  <a:r>
            <a:rPr lang="tr-TR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A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sgari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30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gün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vadeli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açılabi</a:t>
          </a:r>
          <a:r>
            <a:rPr lang="tr-TR" sz="20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lir.</a:t>
          </a:r>
          <a:endParaRPr lang="en-US" sz="2000" dirty="0">
            <a:solidFill>
              <a:schemeClr val="accent4">
                <a:lumMod val="75000"/>
              </a:schemeClr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9149CFA3-508A-4ACB-9609-730C226B7D4F}" type="parTrans" cxnId="{507D7F3A-1F3F-4515-9191-7583FB4C671C}">
      <dgm:prSet/>
      <dgm:spPr/>
      <dgm:t>
        <a:bodyPr/>
        <a:lstStyle/>
        <a:p>
          <a:endParaRPr lang="tr-TR"/>
        </a:p>
      </dgm:t>
    </dgm:pt>
    <dgm:pt modelId="{194767C4-C681-4A34-AE68-4E34D06B8D85}" type="sibTrans" cxnId="{507D7F3A-1F3F-4515-9191-7583FB4C671C}">
      <dgm:prSet/>
      <dgm:spPr/>
      <dgm:t>
        <a:bodyPr/>
        <a:lstStyle/>
        <a:p>
          <a:endParaRPr lang="tr-TR"/>
        </a:p>
      </dgm:t>
    </dgm:pt>
    <dgm:pt modelId="{1DEA5C20-E51C-4545-A793-A015CA70852F}">
      <dgm:prSet custT="1"/>
      <dgm:spPr/>
      <dgm:t>
        <a:bodyPr anchor="ctr"/>
        <a:lstStyle/>
        <a:p>
          <a:pPr algn="just" rtl="0"/>
          <a:r>
            <a:rPr lang="tr-TR" sz="2000" b="1">
              <a:latin typeface="Cambria" panose="02040503050406030204" pitchFamily="18" charset="0"/>
              <a:ea typeface="Cambria" panose="02040503050406030204" pitchFamily="18" charset="0"/>
            </a:rPr>
            <a:t>Şekil: </a:t>
          </a:r>
          <a:r>
            <a:rPr lang="en-US" sz="2000">
              <a:latin typeface="Cambria" panose="02040503050406030204" pitchFamily="18" charset="0"/>
              <a:ea typeface="Cambria" panose="02040503050406030204" pitchFamily="18" charset="0"/>
            </a:rPr>
            <a:t>Sözleşme herhangi bir şekle bağlı</a:t>
          </a:r>
          <a:r>
            <a:rPr lang="tr-TR" sz="200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>
              <a:latin typeface="Cambria" panose="02040503050406030204" pitchFamily="18" charset="0"/>
              <a:ea typeface="Cambria" panose="02040503050406030204" pitchFamily="18" charset="0"/>
            </a:rPr>
            <a:t>değildir.</a:t>
          </a:r>
        </a:p>
      </dgm:t>
    </dgm:pt>
    <dgm:pt modelId="{9E1D721C-4EDC-4AEB-A65E-B7341856A5B3}" type="parTrans" cxnId="{DD5FF47B-0C5E-47D6-9332-CE626599D80F}">
      <dgm:prSet/>
      <dgm:spPr/>
      <dgm:t>
        <a:bodyPr/>
        <a:lstStyle/>
        <a:p>
          <a:endParaRPr lang="tr-TR"/>
        </a:p>
      </dgm:t>
    </dgm:pt>
    <dgm:pt modelId="{E2FE26DE-3AA8-4BBC-B987-236F1DAAADE7}" type="sibTrans" cxnId="{DD5FF47B-0C5E-47D6-9332-CE626599D80F}">
      <dgm:prSet/>
      <dgm:spPr/>
      <dgm:t>
        <a:bodyPr/>
        <a:lstStyle/>
        <a:p>
          <a:endParaRPr lang="tr-TR"/>
        </a:p>
      </dgm:t>
    </dgm:pt>
    <dgm:pt modelId="{266451DD-A617-46FE-B007-AF7F8252F2F5}">
      <dgm:prSet custT="1"/>
      <dgm:spPr/>
      <dgm:t>
        <a:bodyPr anchor="ctr"/>
        <a:lstStyle/>
        <a:p>
          <a:pPr algn="just" rtl="0"/>
          <a:r>
            <a:rPr lang="tr-TR" sz="2000" b="1" dirty="0" smtClean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Alt Yöntemleri:</a:t>
          </a:r>
          <a:r>
            <a:rPr lang="tr-TR" sz="2000" dirty="0" smtClean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Kâr zarar ortaklığı sözleşmesine dayalı katılma hesapları, yatırım vekaleti sözleşmesine dayalı katılma hesapları ve özel fon havuzlarına dayalı katılma hesapları</a:t>
          </a:r>
          <a:endParaRPr lang="en-US" sz="2000" dirty="0">
            <a:solidFill>
              <a:schemeClr val="accent4">
                <a:lumMod val="75000"/>
              </a:schemeClr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BA84B7F-314C-4D08-BB7B-839E74249BA1}" type="parTrans" cxnId="{EE5FACB5-A552-4619-BBFD-F18FA7EB3D2A}">
      <dgm:prSet/>
      <dgm:spPr/>
      <dgm:t>
        <a:bodyPr/>
        <a:lstStyle/>
        <a:p>
          <a:endParaRPr lang="tr-TR"/>
        </a:p>
      </dgm:t>
    </dgm:pt>
    <dgm:pt modelId="{5C1AEB5E-04BB-4B22-8F34-B5BD4A76A7ED}" type="sibTrans" cxnId="{EE5FACB5-A552-4619-BBFD-F18FA7EB3D2A}">
      <dgm:prSet/>
      <dgm:spPr/>
      <dgm:t>
        <a:bodyPr/>
        <a:lstStyle/>
        <a:p>
          <a:endParaRPr lang="tr-TR"/>
        </a:p>
      </dgm:t>
    </dgm:pt>
    <dgm:pt modelId="{A951D844-FA66-4973-9763-0D5546D853A3}" type="pres">
      <dgm:prSet presAssocID="{D5F7EC1F-6DE3-4C7B-AF28-98A949CDE2D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E0BDCCD5-F00A-4DCA-A2D1-F416E3BD7557}" type="pres">
      <dgm:prSet presAssocID="{A8B8527D-2929-4EAB-9731-59A5CE56A17B}" presName="thickLine" presStyleLbl="alignNode1" presStyleIdx="0" presStyleCnt="5"/>
      <dgm:spPr/>
    </dgm:pt>
    <dgm:pt modelId="{CE63E630-7BBA-4A4F-81B5-C389CF0747BD}" type="pres">
      <dgm:prSet presAssocID="{A8B8527D-2929-4EAB-9731-59A5CE56A17B}" presName="horz1" presStyleCnt="0"/>
      <dgm:spPr/>
    </dgm:pt>
    <dgm:pt modelId="{3FB64BB6-E9BF-41EB-B7A7-98C003115CE4}" type="pres">
      <dgm:prSet presAssocID="{A8B8527D-2929-4EAB-9731-59A5CE56A17B}" presName="tx1" presStyleLbl="revTx" presStyleIdx="0" presStyleCnt="5"/>
      <dgm:spPr/>
      <dgm:t>
        <a:bodyPr/>
        <a:lstStyle/>
        <a:p>
          <a:endParaRPr lang="tr-TR"/>
        </a:p>
      </dgm:t>
    </dgm:pt>
    <dgm:pt modelId="{9A7DE689-C072-4C5B-808B-0367436BFF53}" type="pres">
      <dgm:prSet presAssocID="{A8B8527D-2929-4EAB-9731-59A5CE56A17B}" presName="vert1" presStyleCnt="0"/>
      <dgm:spPr/>
    </dgm:pt>
    <dgm:pt modelId="{960C7E6E-33DA-434F-AE14-32DE4ED7F55D}" type="pres">
      <dgm:prSet presAssocID="{D0E27E48-AD5F-4D9F-ABEC-DDC0A51931B8}" presName="thickLine" presStyleLbl="alignNode1" presStyleIdx="1" presStyleCnt="5"/>
      <dgm:spPr/>
    </dgm:pt>
    <dgm:pt modelId="{D907003C-49DD-405A-AAD0-8E1C43852852}" type="pres">
      <dgm:prSet presAssocID="{D0E27E48-AD5F-4D9F-ABEC-DDC0A51931B8}" presName="horz1" presStyleCnt="0"/>
      <dgm:spPr/>
    </dgm:pt>
    <dgm:pt modelId="{25222A6B-AE84-4C23-8717-DD1277C31485}" type="pres">
      <dgm:prSet presAssocID="{D0E27E48-AD5F-4D9F-ABEC-DDC0A51931B8}" presName="tx1" presStyleLbl="revTx" presStyleIdx="1" presStyleCnt="5"/>
      <dgm:spPr/>
      <dgm:t>
        <a:bodyPr/>
        <a:lstStyle/>
        <a:p>
          <a:endParaRPr lang="tr-TR"/>
        </a:p>
      </dgm:t>
    </dgm:pt>
    <dgm:pt modelId="{140255E6-3951-4430-9893-6CEFF4935E15}" type="pres">
      <dgm:prSet presAssocID="{D0E27E48-AD5F-4D9F-ABEC-DDC0A51931B8}" presName="vert1" presStyleCnt="0"/>
      <dgm:spPr/>
    </dgm:pt>
    <dgm:pt modelId="{3D144404-DCA0-46E3-A4A7-79463DC0D0C7}" type="pres">
      <dgm:prSet presAssocID="{AB07CB44-4FC9-4835-A455-222790005BD3}" presName="thickLine" presStyleLbl="alignNode1" presStyleIdx="2" presStyleCnt="5"/>
      <dgm:spPr/>
    </dgm:pt>
    <dgm:pt modelId="{EE68AE89-8687-45C5-9E8D-63C10F53D3F0}" type="pres">
      <dgm:prSet presAssocID="{AB07CB44-4FC9-4835-A455-222790005BD3}" presName="horz1" presStyleCnt="0"/>
      <dgm:spPr/>
    </dgm:pt>
    <dgm:pt modelId="{B6DF210D-33D1-419F-A8D2-A5BDB07F7B3C}" type="pres">
      <dgm:prSet presAssocID="{AB07CB44-4FC9-4835-A455-222790005BD3}" presName="tx1" presStyleLbl="revTx" presStyleIdx="2" presStyleCnt="5"/>
      <dgm:spPr/>
      <dgm:t>
        <a:bodyPr/>
        <a:lstStyle/>
        <a:p>
          <a:endParaRPr lang="tr-TR"/>
        </a:p>
      </dgm:t>
    </dgm:pt>
    <dgm:pt modelId="{41D713C5-9B6E-4512-AB15-AA77CD761AE8}" type="pres">
      <dgm:prSet presAssocID="{AB07CB44-4FC9-4835-A455-222790005BD3}" presName="vert1" presStyleCnt="0"/>
      <dgm:spPr/>
    </dgm:pt>
    <dgm:pt modelId="{3C13DF66-3D7D-4010-ADB3-9BF7993CD7BD}" type="pres">
      <dgm:prSet presAssocID="{1DEA5C20-E51C-4545-A793-A015CA70852F}" presName="thickLine" presStyleLbl="alignNode1" presStyleIdx="3" presStyleCnt="5"/>
      <dgm:spPr/>
    </dgm:pt>
    <dgm:pt modelId="{B922227F-D042-4E3A-82A0-808624700E09}" type="pres">
      <dgm:prSet presAssocID="{1DEA5C20-E51C-4545-A793-A015CA70852F}" presName="horz1" presStyleCnt="0"/>
      <dgm:spPr/>
    </dgm:pt>
    <dgm:pt modelId="{2159CAF1-7ED4-43A1-ADF8-28C5ADE2ED7D}" type="pres">
      <dgm:prSet presAssocID="{1DEA5C20-E51C-4545-A793-A015CA70852F}" presName="tx1" presStyleLbl="revTx" presStyleIdx="3" presStyleCnt="5"/>
      <dgm:spPr/>
      <dgm:t>
        <a:bodyPr/>
        <a:lstStyle/>
        <a:p>
          <a:endParaRPr lang="tr-TR"/>
        </a:p>
      </dgm:t>
    </dgm:pt>
    <dgm:pt modelId="{DE202021-1B81-4872-B774-888E5E3C96F4}" type="pres">
      <dgm:prSet presAssocID="{1DEA5C20-E51C-4545-A793-A015CA70852F}" presName="vert1" presStyleCnt="0"/>
      <dgm:spPr/>
    </dgm:pt>
    <dgm:pt modelId="{65019F69-4861-40D0-9B20-9A3006F0F23A}" type="pres">
      <dgm:prSet presAssocID="{266451DD-A617-46FE-B007-AF7F8252F2F5}" presName="thickLine" presStyleLbl="alignNode1" presStyleIdx="4" presStyleCnt="5"/>
      <dgm:spPr/>
    </dgm:pt>
    <dgm:pt modelId="{D7FBF028-F935-49A9-815F-9359A781819B}" type="pres">
      <dgm:prSet presAssocID="{266451DD-A617-46FE-B007-AF7F8252F2F5}" presName="horz1" presStyleCnt="0"/>
      <dgm:spPr/>
    </dgm:pt>
    <dgm:pt modelId="{1E5C395A-D137-4C83-913C-7FBDAF48C8C3}" type="pres">
      <dgm:prSet presAssocID="{266451DD-A617-46FE-B007-AF7F8252F2F5}" presName="tx1" presStyleLbl="revTx" presStyleIdx="4" presStyleCnt="5"/>
      <dgm:spPr/>
      <dgm:t>
        <a:bodyPr/>
        <a:lstStyle/>
        <a:p>
          <a:endParaRPr lang="tr-TR"/>
        </a:p>
      </dgm:t>
    </dgm:pt>
    <dgm:pt modelId="{DE374B81-EA57-425A-923F-451DE713A2B9}" type="pres">
      <dgm:prSet presAssocID="{266451DD-A617-46FE-B007-AF7F8252F2F5}" presName="vert1" presStyleCnt="0"/>
      <dgm:spPr/>
    </dgm:pt>
  </dgm:ptLst>
  <dgm:cxnLst>
    <dgm:cxn modelId="{BEF7CED0-8A17-4B17-8E44-E35080378A5B}" srcId="{D5F7EC1F-6DE3-4C7B-AF28-98A949CDE2DE}" destId="{D0E27E48-AD5F-4D9F-ABEC-DDC0A51931B8}" srcOrd="1" destOrd="0" parTransId="{DC95BDCB-FFD0-4D04-9EBD-0B833393CAB4}" sibTransId="{1345E7F4-6C24-4F45-90C3-F748D16D1E52}"/>
    <dgm:cxn modelId="{BAAAEDD0-CA92-4607-8745-5133893BB780}" type="presOf" srcId="{D0E27E48-AD5F-4D9F-ABEC-DDC0A51931B8}" destId="{25222A6B-AE84-4C23-8717-DD1277C31485}" srcOrd="0" destOrd="0" presId="urn:microsoft.com/office/officeart/2008/layout/LinedList"/>
    <dgm:cxn modelId="{507D7F3A-1F3F-4515-9191-7583FB4C671C}" srcId="{D5F7EC1F-6DE3-4C7B-AF28-98A949CDE2DE}" destId="{AB07CB44-4FC9-4835-A455-222790005BD3}" srcOrd="2" destOrd="0" parTransId="{9149CFA3-508A-4ACB-9609-730C226B7D4F}" sibTransId="{194767C4-C681-4A34-AE68-4E34D06B8D85}"/>
    <dgm:cxn modelId="{DD5FF47B-0C5E-47D6-9332-CE626599D80F}" srcId="{D5F7EC1F-6DE3-4C7B-AF28-98A949CDE2DE}" destId="{1DEA5C20-E51C-4545-A793-A015CA70852F}" srcOrd="3" destOrd="0" parTransId="{9E1D721C-4EDC-4AEB-A65E-B7341856A5B3}" sibTransId="{E2FE26DE-3AA8-4BBC-B987-236F1DAAADE7}"/>
    <dgm:cxn modelId="{C6B6185C-8A32-44B4-9979-217A7A7DB42F}" srcId="{D5F7EC1F-6DE3-4C7B-AF28-98A949CDE2DE}" destId="{A8B8527D-2929-4EAB-9731-59A5CE56A17B}" srcOrd="0" destOrd="0" parTransId="{A861C95D-FB64-4441-A028-B6F816079BE8}" sibTransId="{3516E293-894B-42A8-98B9-505C9C9A1542}"/>
    <dgm:cxn modelId="{81B16C53-05B5-45D4-A6BC-5C35A2B81C54}" type="presOf" srcId="{D5F7EC1F-6DE3-4C7B-AF28-98A949CDE2DE}" destId="{A951D844-FA66-4973-9763-0D5546D853A3}" srcOrd="0" destOrd="0" presId="urn:microsoft.com/office/officeart/2008/layout/LinedList"/>
    <dgm:cxn modelId="{D4E5C848-A8BC-4A23-ABBF-604015C675C9}" type="presOf" srcId="{1DEA5C20-E51C-4545-A793-A015CA70852F}" destId="{2159CAF1-7ED4-43A1-ADF8-28C5ADE2ED7D}" srcOrd="0" destOrd="0" presId="urn:microsoft.com/office/officeart/2008/layout/LinedList"/>
    <dgm:cxn modelId="{188C85E0-32A9-4E8E-9755-02EA2CBBAEB4}" type="presOf" srcId="{AB07CB44-4FC9-4835-A455-222790005BD3}" destId="{B6DF210D-33D1-419F-A8D2-A5BDB07F7B3C}" srcOrd="0" destOrd="0" presId="urn:microsoft.com/office/officeart/2008/layout/LinedList"/>
    <dgm:cxn modelId="{3D21025A-5828-4B95-8E6E-6910A900D4BC}" type="presOf" srcId="{A8B8527D-2929-4EAB-9731-59A5CE56A17B}" destId="{3FB64BB6-E9BF-41EB-B7A7-98C003115CE4}" srcOrd="0" destOrd="0" presId="urn:microsoft.com/office/officeart/2008/layout/LinedList"/>
    <dgm:cxn modelId="{EE5FACB5-A552-4619-BBFD-F18FA7EB3D2A}" srcId="{D5F7EC1F-6DE3-4C7B-AF28-98A949CDE2DE}" destId="{266451DD-A617-46FE-B007-AF7F8252F2F5}" srcOrd="4" destOrd="0" parTransId="{EBA84B7F-314C-4D08-BB7B-839E74249BA1}" sibTransId="{5C1AEB5E-04BB-4B22-8F34-B5BD4A76A7ED}"/>
    <dgm:cxn modelId="{7891E242-0F09-4EB9-88F0-03CC6578DF4B}" type="presOf" srcId="{266451DD-A617-46FE-B007-AF7F8252F2F5}" destId="{1E5C395A-D137-4C83-913C-7FBDAF48C8C3}" srcOrd="0" destOrd="0" presId="urn:microsoft.com/office/officeart/2008/layout/LinedList"/>
    <dgm:cxn modelId="{38857A58-5680-4BA7-A483-DB74618521E2}" type="presParOf" srcId="{A951D844-FA66-4973-9763-0D5546D853A3}" destId="{E0BDCCD5-F00A-4DCA-A2D1-F416E3BD7557}" srcOrd="0" destOrd="0" presId="urn:microsoft.com/office/officeart/2008/layout/LinedList"/>
    <dgm:cxn modelId="{BE1E43A8-DBEC-4036-BB11-AB78FCD16BA2}" type="presParOf" srcId="{A951D844-FA66-4973-9763-0D5546D853A3}" destId="{CE63E630-7BBA-4A4F-81B5-C389CF0747BD}" srcOrd="1" destOrd="0" presId="urn:microsoft.com/office/officeart/2008/layout/LinedList"/>
    <dgm:cxn modelId="{8F1A67F2-1447-405E-B6C4-1E816BB08BB2}" type="presParOf" srcId="{CE63E630-7BBA-4A4F-81B5-C389CF0747BD}" destId="{3FB64BB6-E9BF-41EB-B7A7-98C003115CE4}" srcOrd="0" destOrd="0" presId="urn:microsoft.com/office/officeart/2008/layout/LinedList"/>
    <dgm:cxn modelId="{65564E14-9FE0-4913-B17A-2BF4F18ECAAE}" type="presParOf" srcId="{CE63E630-7BBA-4A4F-81B5-C389CF0747BD}" destId="{9A7DE689-C072-4C5B-808B-0367436BFF53}" srcOrd="1" destOrd="0" presId="urn:microsoft.com/office/officeart/2008/layout/LinedList"/>
    <dgm:cxn modelId="{1AB3989F-8B08-45D3-AA73-148D02F3A2E5}" type="presParOf" srcId="{A951D844-FA66-4973-9763-0D5546D853A3}" destId="{960C7E6E-33DA-434F-AE14-32DE4ED7F55D}" srcOrd="2" destOrd="0" presId="urn:microsoft.com/office/officeart/2008/layout/LinedList"/>
    <dgm:cxn modelId="{8A0B34B5-F264-436E-B21B-EFA9F58FDDEA}" type="presParOf" srcId="{A951D844-FA66-4973-9763-0D5546D853A3}" destId="{D907003C-49DD-405A-AAD0-8E1C43852852}" srcOrd="3" destOrd="0" presId="urn:microsoft.com/office/officeart/2008/layout/LinedList"/>
    <dgm:cxn modelId="{CD8DFDFA-BB6C-43D7-A670-B878470F6C95}" type="presParOf" srcId="{D907003C-49DD-405A-AAD0-8E1C43852852}" destId="{25222A6B-AE84-4C23-8717-DD1277C31485}" srcOrd="0" destOrd="0" presId="urn:microsoft.com/office/officeart/2008/layout/LinedList"/>
    <dgm:cxn modelId="{685C2D93-2F9D-4263-8BB9-E7E2AB2A30E5}" type="presParOf" srcId="{D907003C-49DD-405A-AAD0-8E1C43852852}" destId="{140255E6-3951-4430-9893-6CEFF4935E15}" srcOrd="1" destOrd="0" presId="urn:microsoft.com/office/officeart/2008/layout/LinedList"/>
    <dgm:cxn modelId="{60EDF9E2-88C0-45A8-8116-A79AA8F98169}" type="presParOf" srcId="{A951D844-FA66-4973-9763-0D5546D853A3}" destId="{3D144404-DCA0-46E3-A4A7-79463DC0D0C7}" srcOrd="4" destOrd="0" presId="urn:microsoft.com/office/officeart/2008/layout/LinedList"/>
    <dgm:cxn modelId="{66352DEF-51A3-40A3-932C-737C06D897BF}" type="presParOf" srcId="{A951D844-FA66-4973-9763-0D5546D853A3}" destId="{EE68AE89-8687-45C5-9E8D-63C10F53D3F0}" srcOrd="5" destOrd="0" presId="urn:microsoft.com/office/officeart/2008/layout/LinedList"/>
    <dgm:cxn modelId="{E9F8FC4C-8DAE-46B6-853C-31169CB09473}" type="presParOf" srcId="{EE68AE89-8687-45C5-9E8D-63C10F53D3F0}" destId="{B6DF210D-33D1-419F-A8D2-A5BDB07F7B3C}" srcOrd="0" destOrd="0" presId="urn:microsoft.com/office/officeart/2008/layout/LinedList"/>
    <dgm:cxn modelId="{71D03682-90C6-43E8-9F93-BB66CDBB9BAE}" type="presParOf" srcId="{EE68AE89-8687-45C5-9E8D-63C10F53D3F0}" destId="{41D713C5-9B6E-4512-AB15-AA77CD761AE8}" srcOrd="1" destOrd="0" presId="urn:microsoft.com/office/officeart/2008/layout/LinedList"/>
    <dgm:cxn modelId="{7EE8C4A0-9CE3-4B99-9AA3-821F2F9C2D6B}" type="presParOf" srcId="{A951D844-FA66-4973-9763-0D5546D853A3}" destId="{3C13DF66-3D7D-4010-ADB3-9BF7993CD7BD}" srcOrd="6" destOrd="0" presId="urn:microsoft.com/office/officeart/2008/layout/LinedList"/>
    <dgm:cxn modelId="{EC23B50D-AE5E-4A26-98B7-6BCC91A469B2}" type="presParOf" srcId="{A951D844-FA66-4973-9763-0D5546D853A3}" destId="{B922227F-D042-4E3A-82A0-808624700E09}" srcOrd="7" destOrd="0" presId="urn:microsoft.com/office/officeart/2008/layout/LinedList"/>
    <dgm:cxn modelId="{C2635B10-46B3-4792-BE69-FC706725EA11}" type="presParOf" srcId="{B922227F-D042-4E3A-82A0-808624700E09}" destId="{2159CAF1-7ED4-43A1-ADF8-28C5ADE2ED7D}" srcOrd="0" destOrd="0" presId="urn:microsoft.com/office/officeart/2008/layout/LinedList"/>
    <dgm:cxn modelId="{E7DE8152-7214-4B38-89DA-7C31380FE0F3}" type="presParOf" srcId="{B922227F-D042-4E3A-82A0-808624700E09}" destId="{DE202021-1B81-4872-B774-888E5E3C96F4}" srcOrd="1" destOrd="0" presId="urn:microsoft.com/office/officeart/2008/layout/LinedList"/>
    <dgm:cxn modelId="{14F87604-7028-4C27-8ACB-FB9A53562E8F}" type="presParOf" srcId="{A951D844-FA66-4973-9763-0D5546D853A3}" destId="{65019F69-4861-40D0-9B20-9A3006F0F23A}" srcOrd="8" destOrd="0" presId="urn:microsoft.com/office/officeart/2008/layout/LinedList"/>
    <dgm:cxn modelId="{C090E39F-28F3-4659-8387-949892FA0DF3}" type="presParOf" srcId="{A951D844-FA66-4973-9763-0D5546D853A3}" destId="{D7FBF028-F935-49A9-815F-9359A781819B}" srcOrd="9" destOrd="0" presId="urn:microsoft.com/office/officeart/2008/layout/LinedList"/>
    <dgm:cxn modelId="{09ABF02D-1F5A-4C74-9D00-0B695D67C3D6}" type="presParOf" srcId="{D7FBF028-F935-49A9-815F-9359A781819B}" destId="{1E5C395A-D137-4C83-913C-7FBDAF48C8C3}" srcOrd="0" destOrd="0" presId="urn:microsoft.com/office/officeart/2008/layout/LinedList"/>
    <dgm:cxn modelId="{B2631693-D7D3-4776-BEB9-CFC9FEC23FFE}" type="presParOf" srcId="{D7FBF028-F935-49A9-815F-9359A781819B}" destId="{DE374B81-EA57-425A-923F-451DE713A2B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BF7A871-D6C7-4A81-B442-FE27291DBACA}" type="doc">
      <dgm:prSet loTypeId="urn:microsoft.com/office/officeart/2005/8/layout/bProcess4" loCatId="process" qsTypeId="urn:microsoft.com/office/officeart/2005/8/quickstyle/simple4" qsCatId="simple" csTypeId="urn:microsoft.com/office/officeart/2005/8/colors/accent4_1" csCatId="accent4" phldr="1"/>
      <dgm:spPr/>
      <dgm:t>
        <a:bodyPr/>
        <a:lstStyle/>
        <a:p>
          <a:endParaRPr lang="tr-TR"/>
        </a:p>
      </dgm:t>
    </dgm:pt>
    <dgm:pt modelId="{85BC166F-620B-4C65-BDEC-4790AA5B1FA0}">
      <dgm:prSet custT="1"/>
      <dgm:spPr/>
      <dgm:t>
        <a:bodyPr/>
        <a:lstStyle/>
        <a:p>
          <a:pPr rtl="0"/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İzinsiz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Faaliyette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Bulunmak</a:t>
          </a:r>
          <a:endParaRPr lang="en-US" sz="16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8E394D0C-3DB8-4218-915D-1BF77E159CE3}" type="parTrans" cxnId="{E78A0A46-38AD-4898-8523-02D2862C6FAF}">
      <dgm:prSet/>
      <dgm:spPr/>
      <dgm:t>
        <a:bodyPr/>
        <a:lstStyle/>
        <a:p>
          <a:endParaRPr lang="tr-TR" sz="1800"/>
        </a:p>
      </dgm:t>
    </dgm:pt>
    <dgm:pt modelId="{CC8EA9B5-C544-4DD8-8BE0-5725D90C7517}" type="sibTrans" cxnId="{E78A0A46-38AD-4898-8523-02D2862C6FAF}">
      <dgm:prSet/>
      <dgm:spPr/>
      <dgm:t>
        <a:bodyPr/>
        <a:lstStyle/>
        <a:p>
          <a:endParaRPr lang="tr-TR" sz="1800"/>
        </a:p>
      </dgm:t>
    </dgm:pt>
    <dgm:pt modelId="{E3CC3330-60D7-405A-88D3-D9F0571822EB}">
      <dgm:prSet custT="1"/>
      <dgm:spPr/>
      <dgm:t>
        <a:bodyPr/>
        <a:lstStyle/>
        <a:p>
          <a:pPr rtl="0"/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Mevduat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Katılım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1600" b="1" dirty="0">
              <a:latin typeface="Cambria" panose="02040503050406030204" pitchFamily="18" charset="0"/>
              <a:ea typeface="Cambria" panose="02040503050406030204" pitchFamily="18" charset="0"/>
            </a:rPr>
            <a:t>F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onu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Sahiplerinin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Haklarını</a:t>
          </a:r>
          <a:r>
            <a:rPr lang="tr-TR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Engellemek</a:t>
          </a:r>
          <a:endParaRPr lang="en-US" sz="16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D02B7EDA-5BC3-40E8-82F8-F2B137126F41}" type="parTrans" cxnId="{4BB191C1-4308-4917-9F9A-FB36164C3726}">
      <dgm:prSet/>
      <dgm:spPr/>
      <dgm:t>
        <a:bodyPr/>
        <a:lstStyle/>
        <a:p>
          <a:endParaRPr lang="tr-TR" sz="1800"/>
        </a:p>
      </dgm:t>
    </dgm:pt>
    <dgm:pt modelId="{B67CC123-0AE8-4244-B0E6-1BEFFD1AC5B5}" type="sibTrans" cxnId="{4BB191C1-4308-4917-9F9A-FB36164C3726}">
      <dgm:prSet/>
      <dgm:spPr/>
      <dgm:t>
        <a:bodyPr/>
        <a:lstStyle/>
        <a:p>
          <a:endParaRPr lang="tr-TR" sz="1800"/>
        </a:p>
      </dgm:t>
    </dgm:pt>
    <dgm:pt modelId="{07D32E7C-73A1-47DA-BDE4-7C964E0576D5}">
      <dgm:prSet custT="1"/>
      <dgm:spPr/>
      <dgm:t>
        <a:bodyPr/>
        <a:lstStyle/>
        <a:p>
          <a:pPr rtl="0"/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Düzeltici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İyileştirici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Kısıtlayıcı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Önlemleri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Almamak</a:t>
          </a:r>
          <a:endParaRPr lang="en-US" sz="16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03E52B8-6471-4003-B2F8-51C5872CB4A4}" type="parTrans" cxnId="{742E99B9-75BD-4DF1-B2BC-47F498889092}">
      <dgm:prSet/>
      <dgm:spPr/>
      <dgm:t>
        <a:bodyPr/>
        <a:lstStyle/>
        <a:p>
          <a:endParaRPr lang="tr-TR" sz="1800"/>
        </a:p>
      </dgm:t>
    </dgm:pt>
    <dgm:pt modelId="{478679F1-8E08-41BD-A9AE-A70DB06271A8}" type="sibTrans" cxnId="{742E99B9-75BD-4DF1-B2BC-47F498889092}">
      <dgm:prSet/>
      <dgm:spPr/>
      <dgm:t>
        <a:bodyPr/>
        <a:lstStyle/>
        <a:p>
          <a:endParaRPr lang="tr-TR" sz="1800"/>
        </a:p>
      </dgm:t>
    </dgm:pt>
    <dgm:pt modelId="{7A82C942-7258-4E32-8D69-C2D0161E285C}">
      <dgm:prSet custT="1"/>
      <dgm:spPr/>
      <dgm:t>
        <a:bodyPr/>
        <a:lstStyle/>
        <a:p>
          <a:pPr rtl="0"/>
          <a:r>
            <a:rPr lang="en-US" sz="1400" b="1" dirty="0" err="1">
              <a:latin typeface="Cambria" panose="02040503050406030204" pitchFamily="18" charset="0"/>
              <a:ea typeface="Cambria" panose="02040503050406030204" pitchFamily="18" charset="0"/>
            </a:rPr>
            <a:t>Yetkili</a:t>
          </a:r>
          <a:r>
            <a:rPr lang="en-US" sz="1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b="1" dirty="0" err="1">
              <a:latin typeface="Cambria" panose="02040503050406030204" pitchFamily="18" charset="0"/>
              <a:ea typeface="Cambria" panose="02040503050406030204" pitchFamily="18" charset="0"/>
            </a:rPr>
            <a:t>Merciler</a:t>
          </a:r>
          <a:r>
            <a:rPr lang="en-US" sz="1400" b="1" dirty="0">
              <a:latin typeface="Cambria" panose="02040503050406030204" pitchFamily="18" charset="0"/>
              <a:ea typeface="Cambria" panose="02040503050406030204" pitchFamily="18" charset="0"/>
            </a:rPr>
            <a:t> İle </a:t>
          </a:r>
          <a:r>
            <a:rPr lang="en-US" sz="1400" b="1" dirty="0" err="1">
              <a:latin typeface="Cambria" panose="02040503050406030204" pitchFamily="18" charset="0"/>
              <a:ea typeface="Cambria" panose="02040503050406030204" pitchFamily="18" charset="0"/>
            </a:rPr>
            <a:t>Denetim</a:t>
          </a:r>
          <a:r>
            <a:rPr lang="en-US" sz="1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b="1" dirty="0" err="1">
              <a:latin typeface="Cambria" panose="02040503050406030204" pitchFamily="18" charset="0"/>
              <a:ea typeface="Cambria" panose="02040503050406030204" pitchFamily="18" charset="0"/>
            </a:rPr>
            <a:t>Görevlilerince</a:t>
          </a:r>
          <a:r>
            <a:rPr lang="en-US" sz="1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b="1" dirty="0" err="1">
              <a:latin typeface="Cambria" panose="02040503050406030204" pitchFamily="18" charset="0"/>
              <a:ea typeface="Cambria" panose="02040503050406030204" pitchFamily="18" charset="0"/>
            </a:rPr>
            <a:t>İstenen</a:t>
          </a:r>
          <a:r>
            <a:rPr lang="tr-TR" sz="1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b="1" dirty="0" err="1">
              <a:latin typeface="Cambria" panose="02040503050406030204" pitchFamily="18" charset="0"/>
              <a:ea typeface="Cambria" panose="02040503050406030204" pitchFamily="18" charset="0"/>
            </a:rPr>
            <a:t>Bilgi</a:t>
          </a:r>
          <a:r>
            <a:rPr lang="en-US" sz="1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b="1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b="1" dirty="0" err="1">
              <a:latin typeface="Cambria" panose="02040503050406030204" pitchFamily="18" charset="0"/>
              <a:ea typeface="Cambria" panose="02040503050406030204" pitchFamily="18" charset="0"/>
            </a:rPr>
            <a:t>Belgeleri</a:t>
          </a:r>
          <a:r>
            <a:rPr lang="tr-TR" sz="1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b="1" dirty="0" err="1">
              <a:latin typeface="Cambria" panose="02040503050406030204" pitchFamily="18" charset="0"/>
              <a:ea typeface="Cambria" panose="02040503050406030204" pitchFamily="18" charset="0"/>
            </a:rPr>
            <a:t>Vermemek</a:t>
          </a:r>
          <a:endParaRPr lang="en-US" sz="14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4DFAE7E-B1C1-4D7C-8658-568AD42C51C5}" type="parTrans" cxnId="{587A6AB6-F5AD-4F56-9C06-E5E529A08486}">
      <dgm:prSet/>
      <dgm:spPr/>
      <dgm:t>
        <a:bodyPr/>
        <a:lstStyle/>
        <a:p>
          <a:endParaRPr lang="tr-TR" sz="1800"/>
        </a:p>
      </dgm:t>
    </dgm:pt>
    <dgm:pt modelId="{2BC28A35-37A3-4B41-83F4-AF2E01277543}" type="sibTrans" cxnId="{587A6AB6-F5AD-4F56-9C06-E5E529A08486}">
      <dgm:prSet/>
      <dgm:spPr/>
      <dgm:t>
        <a:bodyPr/>
        <a:lstStyle/>
        <a:p>
          <a:endParaRPr lang="tr-TR" sz="1800"/>
        </a:p>
      </dgm:t>
    </dgm:pt>
    <dgm:pt modelId="{4FC6390A-3066-4CF3-9680-5943CB53FCD6}">
      <dgm:prSet custT="1"/>
      <dgm:spPr/>
      <dgm:t>
        <a:bodyPr/>
        <a:lstStyle/>
        <a:p>
          <a:pPr rtl="0"/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Belgelerin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Saklanması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Yükümlülüğüne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Aykırı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Davranmak</a:t>
          </a:r>
          <a:endParaRPr lang="en-US" sz="16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101F955C-D057-4905-B18B-456998454F59}" type="parTrans" cxnId="{E826C112-8029-4B2F-A85A-F9835BB88CB1}">
      <dgm:prSet/>
      <dgm:spPr/>
      <dgm:t>
        <a:bodyPr/>
        <a:lstStyle/>
        <a:p>
          <a:endParaRPr lang="tr-TR" sz="1800"/>
        </a:p>
      </dgm:t>
    </dgm:pt>
    <dgm:pt modelId="{BEF4EED2-64AF-40B5-BE12-103A46BB311F}" type="sibTrans" cxnId="{E826C112-8029-4B2F-A85A-F9835BB88CB1}">
      <dgm:prSet/>
      <dgm:spPr/>
      <dgm:t>
        <a:bodyPr/>
        <a:lstStyle/>
        <a:p>
          <a:endParaRPr lang="tr-TR" sz="1800"/>
        </a:p>
      </dgm:t>
    </dgm:pt>
    <dgm:pt modelId="{ADAA4549-7BF6-4821-A01F-5453DAF0AA65}">
      <dgm:prSet custT="1"/>
      <dgm:spPr/>
      <dgm:t>
        <a:bodyPr/>
        <a:lstStyle/>
        <a:p>
          <a:pPr rtl="0"/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Gerçeğe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Aykırı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Beyanda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Bulunmak</a:t>
          </a:r>
          <a:endParaRPr lang="en-US" sz="16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E329CCC-7B71-4FD9-8350-864B269753C5}" type="parTrans" cxnId="{0B94B224-2480-43D8-9C17-8B6079645D30}">
      <dgm:prSet/>
      <dgm:spPr/>
      <dgm:t>
        <a:bodyPr/>
        <a:lstStyle/>
        <a:p>
          <a:endParaRPr lang="tr-TR" sz="1800"/>
        </a:p>
      </dgm:t>
    </dgm:pt>
    <dgm:pt modelId="{658257C3-D41B-45F9-AC68-75E9424B65E4}" type="sibTrans" cxnId="{0B94B224-2480-43D8-9C17-8B6079645D30}">
      <dgm:prSet/>
      <dgm:spPr/>
      <dgm:t>
        <a:bodyPr/>
        <a:lstStyle/>
        <a:p>
          <a:endParaRPr lang="tr-TR" sz="1800"/>
        </a:p>
      </dgm:t>
    </dgm:pt>
    <dgm:pt modelId="{26969FF6-0B59-46D6-85C7-39A996F8B670}">
      <dgm:prSet custT="1"/>
      <dgm:spPr/>
      <dgm:t>
        <a:bodyPr/>
        <a:lstStyle/>
        <a:p>
          <a:pPr algn="ctr" rtl="0"/>
          <a:r>
            <a:rPr lang="tr-TR" sz="1600" b="1" dirty="0">
              <a:latin typeface="Cambria" panose="02040503050406030204" pitchFamily="18" charset="0"/>
              <a:ea typeface="Cambria" panose="02040503050406030204" pitchFamily="18" charset="0"/>
            </a:rPr>
            <a:t>K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ayıt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dışı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1600" b="1" dirty="0">
              <a:latin typeface="Cambria" panose="02040503050406030204" pitchFamily="18" charset="0"/>
              <a:ea typeface="Cambria" panose="02040503050406030204" pitchFamily="18" charset="0"/>
            </a:rPr>
            <a:t> işlemler ve Gerçeğe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aykırı</a:t>
          </a:r>
          <a:r>
            <a:rPr lang="tr-TR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muhasebe</a:t>
          </a:r>
          <a:r>
            <a:rPr lang="tr-TR" sz="1600" b="1" dirty="0">
              <a:latin typeface="Cambria" panose="02040503050406030204" pitchFamily="18" charset="0"/>
              <a:ea typeface="Cambria" panose="02040503050406030204" pitchFamily="18" charset="0"/>
            </a:rPr>
            <a:t> kaydı</a:t>
          </a:r>
          <a:endParaRPr lang="en-US" sz="16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5DBD988F-030C-4D9F-A0EE-621461471913}" type="parTrans" cxnId="{0F7DFFF7-4306-47FC-8E07-7195C37280AC}">
      <dgm:prSet/>
      <dgm:spPr/>
      <dgm:t>
        <a:bodyPr/>
        <a:lstStyle/>
        <a:p>
          <a:endParaRPr lang="tr-TR" sz="1800"/>
        </a:p>
      </dgm:t>
    </dgm:pt>
    <dgm:pt modelId="{110A3F8B-7723-4C9A-BFCB-C22D8B130E01}" type="sibTrans" cxnId="{0F7DFFF7-4306-47FC-8E07-7195C37280AC}">
      <dgm:prSet/>
      <dgm:spPr/>
      <dgm:t>
        <a:bodyPr/>
        <a:lstStyle/>
        <a:p>
          <a:endParaRPr lang="tr-TR" sz="1800"/>
        </a:p>
      </dgm:t>
    </dgm:pt>
    <dgm:pt modelId="{BDFA4DF4-9E73-4AF0-A921-0FBEE6D8C50D}">
      <dgm:prSet custT="1"/>
      <dgm:spPr/>
      <dgm:t>
        <a:bodyPr/>
        <a:lstStyle/>
        <a:p>
          <a:pPr rtl="0"/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Sistemi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engelleme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bozma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verileri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yok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etme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veya</a:t>
          </a:r>
          <a:r>
            <a:rPr lang="tr-TR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değiştirme</a:t>
          </a:r>
          <a:endParaRPr lang="en-US" sz="16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E5B80CE8-E138-4E59-B733-5F09C8B4199A}" type="parTrans" cxnId="{82EB3DD9-290D-424D-80AD-47506E994D46}">
      <dgm:prSet/>
      <dgm:spPr/>
      <dgm:t>
        <a:bodyPr/>
        <a:lstStyle/>
        <a:p>
          <a:endParaRPr lang="tr-TR" sz="1800"/>
        </a:p>
      </dgm:t>
    </dgm:pt>
    <dgm:pt modelId="{849C25FD-30B1-456C-B10D-ED1244D18C7B}" type="sibTrans" cxnId="{82EB3DD9-290D-424D-80AD-47506E994D46}">
      <dgm:prSet/>
      <dgm:spPr/>
      <dgm:t>
        <a:bodyPr/>
        <a:lstStyle/>
        <a:p>
          <a:endParaRPr lang="tr-TR" sz="1800"/>
        </a:p>
      </dgm:t>
    </dgm:pt>
    <dgm:pt modelId="{AA7532E2-8857-4665-B13B-1D44A399DAC3}">
      <dgm:prSet custT="1"/>
      <dgm:spPr/>
      <dgm:t>
        <a:bodyPr/>
        <a:lstStyle/>
        <a:p>
          <a:pPr rtl="0"/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İtibarın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zedelenmesi</a:t>
          </a:r>
          <a:endParaRPr lang="en-US" sz="16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D500F85-E835-4084-B933-2EA22213E49C}" type="parTrans" cxnId="{7E2C5D2C-52DF-483A-AE49-99A22141B1D6}">
      <dgm:prSet/>
      <dgm:spPr/>
      <dgm:t>
        <a:bodyPr/>
        <a:lstStyle/>
        <a:p>
          <a:endParaRPr lang="tr-TR" sz="1800"/>
        </a:p>
      </dgm:t>
    </dgm:pt>
    <dgm:pt modelId="{D4BC52C3-A68B-4875-88E9-82D0CA117711}" type="sibTrans" cxnId="{7E2C5D2C-52DF-483A-AE49-99A22141B1D6}">
      <dgm:prSet/>
      <dgm:spPr/>
      <dgm:t>
        <a:bodyPr/>
        <a:lstStyle/>
        <a:p>
          <a:endParaRPr lang="tr-TR" sz="1800"/>
        </a:p>
      </dgm:t>
    </dgm:pt>
    <dgm:pt modelId="{C8B0FC03-67B8-4D89-B80C-F15A2ED185E7}">
      <dgm:prSet custT="1"/>
      <dgm:spPr/>
      <dgm:t>
        <a:bodyPr/>
        <a:lstStyle/>
        <a:p>
          <a:pPr rtl="0"/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Sırların</a:t>
          </a:r>
          <a:r>
            <a:rPr lang="en-US" sz="1600" b="1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açıklanması</a:t>
          </a:r>
          <a:endParaRPr lang="en-US" sz="16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41E922A-BA28-4B7A-B7BE-FBFE5521B107}" type="parTrans" cxnId="{7CCB1175-6A86-4207-BB04-1FADD31238B6}">
      <dgm:prSet/>
      <dgm:spPr/>
      <dgm:t>
        <a:bodyPr/>
        <a:lstStyle/>
        <a:p>
          <a:endParaRPr lang="tr-TR" sz="1800"/>
        </a:p>
      </dgm:t>
    </dgm:pt>
    <dgm:pt modelId="{A89C693C-05D0-4984-A065-D49230B0064D}" type="sibTrans" cxnId="{7CCB1175-6A86-4207-BB04-1FADD31238B6}">
      <dgm:prSet/>
      <dgm:spPr/>
      <dgm:t>
        <a:bodyPr/>
        <a:lstStyle/>
        <a:p>
          <a:endParaRPr lang="tr-TR" sz="1800"/>
        </a:p>
      </dgm:t>
    </dgm:pt>
    <dgm:pt modelId="{99C81C18-A204-47AE-8519-606D3BCE7018}">
      <dgm:prSet custT="1"/>
      <dgm:spPr/>
      <dgm:t>
        <a:bodyPr/>
        <a:lstStyle/>
        <a:p>
          <a:pPr rtl="0"/>
          <a:r>
            <a:rPr lang="en-US" sz="1600" b="1" dirty="0" err="1">
              <a:latin typeface="Cambria" panose="02040503050406030204" pitchFamily="18" charset="0"/>
              <a:ea typeface="Cambria" panose="02040503050406030204" pitchFamily="18" charset="0"/>
            </a:rPr>
            <a:t>Zimmet</a:t>
          </a:r>
          <a:endParaRPr lang="en-US" sz="1600" b="1" dirty="0"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0D3CDFC0-F0E1-471A-9DE8-20110DC4F3C3}" type="parTrans" cxnId="{08432AF2-D4AE-4943-93A3-99B9918897EA}">
      <dgm:prSet/>
      <dgm:spPr/>
      <dgm:t>
        <a:bodyPr/>
        <a:lstStyle/>
        <a:p>
          <a:endParaRPr lang="tr-TR" sz="1800"/>
        </a:p>
      </dgm:t>
    </dgm:pt>
    <dgm:pt modelId="{B169951A-08B2-4B8D-AB7C-60DE33FE6083}" type="sibTrans" cxnId="{08432AF2-D4AE-4943-93A3-99B9918897EA}">
      <dgm:prSet/>
      <dgm:spPr/>
      <dgm:t>
        <a:bodyPr/>
        <a:lstStyle/>
        <a:p>
          <a:endParaRPr lang="tr-TR" sz="1800"/>
        </a:p>
      </dgm:t>
    </dgm:pt>
    <dgm:pt modelId="{AEFCCEAF-9F0A-40A5-A61B-5972DA1C37BB}" type="pres">
      <dgm:prSet presAssocID="{7BF7A871-D6C7-4A81-B442-FE27291DBACA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tr-TR"/>
        </a:p>
      </dgm:t>
    </dgm:pt>
    <dgm:pt modelId="{84E61A29-C0D0-44C0-AF1A-99E8A9F0A3D3}" type="pres">
      <dgm:prSet presAssocID="{85BC166F-620B-4C65-BDEC-4790AA5B1FA0}" presName="compNode" presStyleCnt="0"/>
      <dgm:spPr/>
    </dgm:pt>
    <dgm:pt modelId="{1D614051-4886-41A6-933B-95EFF56D5BBC}" type="pres">
      <dgm:prSet presAssocID="{85BC166F-620B-4C65-BDEC-4790AA5B1FA0}" presName="dummyConnPt" presStyleCnt="0"/>
      <dgm:spPr/>
    </dgm:pt>
    <dgm:pt modelId="{EB4C6DEC-A5E5-4A40-9E11-1906786560CE}" type="pres">
      <dgm:prSet presAssocID="{85BC166F-620B-4C65-BDEC-4790AA5B1FA0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13E1C9D-00D8-444A-AD3A-44B258BF4498}" type="pres">
      <dgm:prSet presAssocID="{CC8EA9B5-C544-4DD8-8BE0-5725D90C7517}" presName="sibTrans" presStyleLbl="bgSibTrans2D1" presStyleIdx="0" presStyleCnt="10"/>
      <dgm:spPr/>
      <dgm:t>
        <a:bodyPr/>
        <a:lstStyle/>
        <a:p>
          <a:endParaRPr lang="tr-TR"/>
        </a:p>
      </dgm:t>
    </dgm:pt>
    <dgm:pt modelId="{A52FCDDA-891B-441F-96E2-5FB75A465A86}" type="pres">
      <dgm:prSet presAssocID="{E3CC3330-60D7-405A-88D3-D9F0571822EB}" presName="compNode" presStyleCnt="0"/>
      <dgm:spPr/>
    </dgm:pt>
    <dgm:pt modelId="{56609E2C-0F96-4A89-9113-084EAAE9BF7C}" type="pres">
      <dgm:prSet presAssocID="{E3CC3330-60D7-405A-88D3-D9F0571822EB}" presName="dummyConnPt" presStyleCnt="0"/>
      <dgm:spPr/>
    </dgm:pt>
    <dgm:pt modelId="{8F91B42C-28CC-41FB-B2C5-35FB3A8264BE}" type="pres">
      <dgm:prSet presAssocID="{E3CC3330-60D7-405A-88D3-D9F0571822EB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6B29131-E08D-4757-AC07-71887F6D0FE0}" type="pres">
      <dgm:prSet presAssocID="{B67CC123-0AE8-4244-B0E6-1BEFFD1AC5B5}" presName="sibTrans" presStyleLbl="bgSibTrans2D1" presStyleIdx="1" presStyleCnt="10"/>
      <dgm:spPr/>
      <dgm:t>
        <a:bodyPr/>
        <a:lstStyle/>
        <a:p>
          <a:endParaRPr lang="tr-TR"/>
        </a:p>
      </dgm:t>
    </dgm:pt>
    <dgm:pt modelId="{28AF074D-284C-4A25-B8F9-225833D3575E}" type="pres">
      <dgm:prSet presAssocID="{07D32E7C-73A1-47DA-BDE4-7C964E0576D5}" presName="compNode" presStyleCnt="0"/>
      <dgm:spPr/>
    </dgm:pt>
    <dgm:pt modelId="{0D30C47B-E9A4-472C-9EDB-E651BCDF358A}" type="pres">
      <dgm:prSet presAssocID="{07D32E7C-73A1-47DA-BDE4-7C964E0576D5}" presName="dummyConnPt" presStyleCnt="0"/>
      <dgm:spPr/>
    </dgm:pt>
    <dgm:pt modelId="{ED37F099-D873-44D3-B96C-69117350410C}" type="pres">
      <dgm:prSet presAssocID="{07D32E7C-73A1-47DA-BDE4-7C964E0576D5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93533C2-515B-4070-8CF8-4A3CC971290E}" type="pres">
      <dgm:prSet presAssocID="{478679F1-8E08-41BD-A9AE-A70DB06271A8}" presName="sibTrans" presStyleLbl="bgSibTrans2D1" presStyleIdx="2" presStyleCnt="10"/>
      <dgm:spPr/>
      <dgm:t>
        <a:bodyPr/>
        <a:lstStyle/>
        <a:p>
          <a:endParaRPr lang="tr-TR"/>
        </a:p>
      </dgm:t>
    </dgm:pt>
    <dgm:pt modelId="{4E26050A-49EC-4CC7-A3B0-DFD5E69491B0}" type="pres">
      <dgm:prSet presAssocID="{7A82C942-7258-4E32-8D69-C2D0161E285C}" presName="compNode" presStyleCnt="0"/>
      <dgm:spPr/>
    </dgm:pt>
    <dgm:pt modelId="{2EA6E90D-2F4D-4765-8EC7-57E5B26B51EE}" type="pres">
      <dgm:prSet presAssocID="{7A82C942-7258-4E32-8D69-C2D0161E285C}" presName="dummyConnPt" presStyleCnt="0"/>
      <dgm:spPr/>
    </dgm:pt>
    <dgm:pt modelId="{203EB86B-1B6A-4E52-9FB0-CCD631FC38AD}" type="pres">
      <dgm:prSet presAssocID="{7A82C942-7258-4E32-8D69-C2D0161E285C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E9DE0F7-1C4F-4F4B-90E7-46CD0540E034}" type="pres">
      <dgm:prSet presAssocID="{2BC28A35-37A3-4B41-83F4-AF2E01277543}" presName="sibTrans" presStyleLbl="bgSibTrans2D1" presStyleIdx="3" presStyleCnt="10"/>
      <dgm:spPr/>
      <dgm:t>
        <a:bodyPr/>
        <a:lstStyle/>
        <a:p>
          <a:endParaRPr lang="tr-TR"/>
        </a:p>
      </dgm:t>
    </dgm:pt>
    <dgm:pt modelId="{3BF50065-A11F-47CE-8D87-B4F785287C0B}" type="pres">
      <dgm:prSet presAssocID="{4FC6390A-3066-4CF3-9680-5943CB53FCD6}" presName="compNode" presStyleCnt="0"/>
      <dgm:spPr/>
    </dgm:pt>
    <dgm:pt modelId="{1ABD134B-332B-459B-86D3-C7B43B5CE485}" type="pres">
      <dgm:prSet presAssocID="{4FC6390A-3066-4CF3-9680-5943CB53FCD6}" presName="dummyConnPt" presStyleCnt="0"/>
      <dgm:spPr/>
    </dgm:pt>
    <dgm:pt modelId="{163B2469-2DA4-4F64-9F8E-BED1A1A296A9}" type="pres">
      <dgm:prSet presAssocID="{4FC6390A-3066-4CF3-9680-5943CB53FCD6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D073C11-7824-486F-AB91-1C90880DF21E}" type="pres">
      <dgm:prSet presAssocID="{BEF4EED2-64AF-40B5-BE12-103A46BB311F}" presName="sibTrans" presStyleLbl="bgSibTrans2D1" presStyleIdx="4" presStyleCnt="10"/>
      <dgm:spPr/>
      <dgm:t>
        <a:bodyPr/>
        <a:lstStyle/>
        <a:p>
          <a:endParaRPr lang="tr-TR"/>
        </a:p>
      </dgm:t>
    </dgm:pt>
    <dgm:pt modelId="{36FB6800-2247-4D90-82B5-F5A637A6FC85}" type="pres">
      <dgm:prSet presAssocID="{ADAA4549-7BF6-4821-A01F-5453DAF0AA65}" presName="compNode" presStyleCnt="0"/>
      <dgm:spPr/>
    </dgm:pt>
    <dgm:pt modelId="{649CCAB7-5EF7-4C05-BA0C-91B4768B3EA0}" type="pres">
      <dgm:prSet presAssocID="{ADAA4549-7BF6-4821-A01F-5453DAF0AA65}" presName="dummyConnPt" presStyleCnt="0"/>
      <dgm:spPr/>
    </dgm:pt>
    <dgm:pt modelId="{E232450D-1C7F-4D14-AFC5-7FA7F7950751}" type="pres">
      <dgm:prSet presAssocID="{ADAA4549-7BF6-4821-A01F-5453DAF0AA65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23FE9E-B6BA-43F8-AABE-D075740886A7}" type="pres">
      <dgm:prSet presAssocID="{658257C3-D41B-45F9-AC68-75E9424B65E4}" presName="sibTrans" presStyleLbl="bgSibTrans2D1" presStyleIdx="5" presStyleCnt="10"/>
      <dgm:spPr/>
      <dgm:t>
        <a:bodyPr/>
        <a:lstStyle/>
        <a:p>
          <a:endParaRPr lang="tr-TR"/>
        </a:p>
      </dgm:t>
    </dgm:pt>
    <dgm:pt modelId="{508532A0-A530-4A9E-8D80-4AAEFD61DA6E}" type="pres">
      <dgm:prSet presAssocID="{26969FF6-0B59-46D6-85C7-39A996F8B670}" presName="compNode" presStyleCnt="0"/>
      <dgm:spPr/>
    </dgm:pt>
    <dgm:pt modelId="{B037DB18-6B7B-43E6-9F02-2AFBD1B45777}" type="pres">
      <dgm:prSet presAssocID="{26969FF6-0B59-46D6-85C7-39A996F8B670}" presName="dummyConnPt" presStyleCnt="0"/>
      <dgm:spPr/>
    </dgm:pt>
    <dgm:pt modelId="{8D5CAB9D-016C-4939-B3C8-DA04A7FDDE21}" type="pres">
      <dgm:prSet presAssocID="{26969FF6-0B59-46D6-85C7-39A996F8B670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6D82B5D-30A1-41CB-880E-8E6011AD244D}" type="pres">
      <dgm:prSet presAssocID="{110A3F8B-7723-4C9A-BFCB-C22D8B130E01}" presName="sibTrans" presStyleLbl="bgSibTrans2D1" presStyleIdx="6" presStyleCnt="10"/>
      <dgm:spPr/>
      <dgm:t>
        <a:bodyPr/>
        <a:lstStyle/>
        <a:p>
          <a:endParaRPr lang="tr-TR"/>
        </a:p>
      </dgm:t>
    </dgm:pt>
    <dgm:pt modelId="{A73A2CE6-BD1E-4D99-880E-400D8B59C00C}" type="pres">
      <dgm:prSet presAssocID="{BDFA4DF4-9E73-4AF0-A921-0FBEE6D8C50D}" presName="compNode" presStyleCnt="0"/>
      <dgm:spPr/>
    </dgm:pt>
    <dgm:pt modelId="{F9F96C4C-916B-4E53-96C6-AD46E0574394}" type="pres">
      <dgm:prSet presAssocID="{BDFA4DF4-9E73-4AF0-A921-0FBEE6D8C50D}" presName="dummyConnPt" presStyleCnt="0"/>
      <dgm:spPr/>
    </dgm:pt>
    <dgm:pt modelId="{802C1822-D81E-4318-A1FC-9CA0737D3BAE}" type="pres">
      <dgm:prSet presAssocID="{BDFA4DF4-9E73-4AF0-A921-0FBEE6D8C50D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C0CE861-8A20-4ACE-94FB-BEC1BF3EAAB6}" type="pres">
      <dgm:prSet presAssocID="{849C25FD-30B1-456C-B10D-ED1244D18C7B}" presName="sibTrans" presStyleLbl="bgSibTrans2D1" presStyleIdx="7" presStyleCnt="10"/>
      <dgm:spPr/>
      <dgm:t>
        <a:bodyPr/>
        <a:lstStyle/>
        <a:p>
          <a:endParaRPr lang="tr-TR"/>
        </a:p>
      </dgm:t>
    </dgm:pt>
    <dgm:pt modelId="{D7725CF7-8D89-42B0-941A-E445EF263EFB}" type="pres">
      <dgm:prSet presAssocID="{AA7532E2-8857-4665-B13B-1D44A399DAC3}" presName="compNode" presStyleCnt="0"/>
      <dgm:spPr/>
    </dgm:pt>
    <dgm:pt modelId="{D51E8164-30CD-43E3-A4C7-1100398E2877}" type="pres">
      <dgm:prSet presAssocID="{AA7532E2-8857-4665-B13B-1D44A399DAC3}" presName="dummyConnPt" presStyleCnt="0"/>
      <dgm:spPr/>
    </dgm:pt>
    <dgm:pt modelId="{8B572504-D6CB-4760-B461-4C5B5EE2A062}" type="pres">
      <dgm:prSet presAssocID="{AA7532E2-8857-4665-B13B-1D44A399DAC3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598EA26-58C7-4F4E-A4B8-8A247E899BE8}" type="pres">
      <dgm:prSet presAssocID="{D4BC52C3-A68B-4875-88E9-82D0CA117711}" presName="sibTrans" presStyleLbl="bgSibTrans2D1" presStyleIdx="8" presStyleCnt="10"/>
      <dgm:spPr/>
      <dgm:t>
        <a:bodyPr/>
        <a:lstStyle/>
        <a:p>
          <a:endParaRPr lang="tr-TR"/>
        </a:p>
      </dgm:t>
    </dgm:pt>
    <dgm:pt modelId="{8CCC03C2-BF24-4AEC-B476-87C6736A08EA}" type="pres">
      <dgm:prSet presAssocID="{C8B0FC03-67B8-4D89-B80C-F15A2ED185E7}" presName="compNode" presStyleCnt="0"/>
      <dgm:spPr/>
    </dgm:pt>
    <dgm:pt modelId="{56E4255F-1EE2-491C-AF9B-10E7FE949A9A}" type="pres">
      <dgm:prSet presAssocID="{C8B0FC03-67B8-4D89-B80C-F15A2ED185E7}" presName="dummyConnPt" presStyleCnt="0"/>
      <dgm:spPr/>
    </dgm:pt>
    <dgm:pt modelId="{AFCAC9B5-8F0E-42F7-A237-D54709B2CD3C}" type="pres">
      <dgm:prSet presAssocID="{C8B0FC03-67B8-4D89-B80C-F15A2ED185E7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8A642C6-29F8-4632-AEFA-6BFDEF592CEC}" type="pres">
      <dgm:prSet presAssocID="{A89C693C-05D0-4984-A065-D49230B0064D}" presName="sibTrans" presStyleLbl="bgSibTrans2D1" presStyleIdx="9" presStyleCnt="10"/>
      <dgm:spPr/>
      <dgm:t>
        <a:bodyPr/>
        <a:lstStyle/>
        <a:p>
          <a:endParaRPr lang="tr-TR"/>
        </a:p>
      </dgm:t>
    </dgm:pt>
    <dgm:pt modelId="{FF7B673B-5314-4620-89DB-C2E1788B6E49}" type="pres">
      <dgm:prSet presAssocID="{99C81C18-A204-47AE-8519-606D3BCE7018}" presName="compNode" presStyleCnt="0"/>
      <dgm:spPr/>
    </dgm:pt>
    <dgm:pt modelId="{59104626-2496-4251-9493-6931FEB36959}" type="pres">
      <dgm:prSet presAssocID="{99C81C18-A204-47AE-8519-606D3BCE7018}" presName="dummyConnPt" presStyleCnt="0"/>
      <dgm:spPr/>
    </dgm:pt>
    <dgm:pt modelId="{B43B2DE2-B685-4964-8C75-0CA3C499ACA5}" type="pres">
      <dgm:prSet presAssocID="{99C81C18-A204-47AE-8519-606D3BCE7018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EDA0524-9E61-4AE7-BE70-8A2BA6508654}" type="presOf" srcId="{7A82C942-7258-4E32-8D69-C2D0161E285C}" destId="{203EB86B-1B6A-4E52-9FB0-CCD631FC38AD}" srcOrd="0" destOrd="0" presId="urn:microsoft.com/office/officeart/2005/8/layout/bProcess4"/>
    <dgm:cxn modelId="{82BCCDC0-4C06-4713-948D-1E30F50390F0}" type="presOf" srcId="{110A3F8B-7723-4C9A-BFCB-C22D8B130E01}" destId="{06D82B5D-30A1-41CB-880E-8E6011AD244D}" srcOrd="0" destOrd="0" presId="urn:microsoft.com/office/officeart/2005/8/layout/bProcess4"/>
    <dgm:cxn modelId="{7E2C5D2C-52DF-483A-AE49-99A22141B1D6}" srcId="{7BF7A871-D6C7-4A81-B442-FE27291DBACA}" destId="{AA7532E2-8857-4665-B13B-1D44A399DAC3}" srcOrd="8" destOrd="0" parTransId="{0D500F85-E835-4084-B933-2EA22213E49C}" sibTransId="{D4BC52C3-A68B-4875-88E9-82D0CA117711}"/>
    <dgm:cxn modelId="{1C6D0E83-4933-487C-B27E-046204776E13}" type="presOf" srcId="{BEF4EED2-64AF-40B5-BE12-103A46BB311F}" destId="{CD073C11-7824-486F-AB91-1C90880DF21E}" srcOrd="0" destOrd="0" presId="urn:microsoft.com/office/officeart/2005/8/layout/bProcess4"/>
    <dgm:cxn modelId="{22B499B6-B85C-483A-B5BF-EBAC8F96D3B7}" type="presOf" srcId="{7BF7A871-D6C7-4A81-B442-FE27291DBACA}" destId="{AEFCCEAF-9F0A-40A5-A61B-5972DA1C37BB}" srcOrd="0" destOrd="0" presId="urn:microsoft.com/office/officeart/2005/8/layout/bProcess4"/>
    <dgm:cxn modelId="{27ACFB08-9997-4C48-AAF2-986D307E3FFB}" type="presOf" srcId="{E3CC3330-60D7-405A-88D3-D9F0571822EB}" destId="{8F91B42C-28CC-41FB-B2C5-35FB3A8264BE}" srcOrd="0" destOrd="0" presId="urn:microsoft.com/office/officeart/2005/8/layout/bProcess4"/>
    <dgm:cxn modelId="{10C5902C-8700-487A-BC8E-ABC2353FAA28}" type="presOf" srcId="{BDFA4DF4-9E73-4AF0-A921-0FBEE6D8C50D}" destId="{802C1822-D81E-4318-A1FC-9CA0737D3BAE}" srcOrd="0" destOrd="0" presId="urn:microsoft.com/office/officeart/2005/8/layout/bProcess4"/>
    <dgm:cxn modelId="{A9926AED-34B4-412B-81F5-238D52D934E3}" type="presOf" srcId="{07D32E7C-73A1-47DA-BDE4-7C964E0576D5}" destId="{ED37F099-D873-44D3-B96C-69117350410C}" srcOrd="0" destOrd="0" presId="urn:microsoft.com/office/officeart/2005/8/layout/bProcess4"/>
    <dgm:cxn modelId="{0F7DFFF7-4306-47FC-8E07-7195C37280AC}" srcId="{7BF7A871-D6C7-4A81-B442-FE27291DBACA}" destId="{26969FF6-0B59-46D6-85C7-39A996F8B670}" srcOrd="6" destOrd="0" parTransId="{5DBD988F-030C-4D9F-A0EE-621461471913}" sibTransId="{110A3F8B-7723-4C9A-BFCB-C22D8B130E01}"/>
    <dgm:cxn modelId="{7FB54145-BD6D-4038-B0EC-163F88111625}" type="presOf" srcId="{A89C693C-05D0-4984-A065-D49230B0064D}" destId="{F8A642C6-29F8-4632-AEFA-6BFDEF592CEC}" srcOrd="0" destOrd="0" presId="urn:microsoft.com/office/officeart/2005/8/layout/bProcess4"/>
    <dgm:cxn modelId="{8D05680E-B0B1-4D40-A125-07895A890D7C}" type="presOf" srcId="{D4BC52C3-A68B-4875-88E9-82D0CA117711}" destId="{A598EA26-58C7-4F4E-A4B8-8A247E899BE8}" srcOrd="0" destOrd="0" presId="urn:microsoft.com/office/officeart/2005/8/layout/bProcess4"/>
    <dgm:cxn modelId="{10BDCBF2-9C51-4D9C-9AF8-5EBDCD405A17}" type="presOf" srcId="{85BC166F-620B-4C65-BDEC-4790AA5B1FA0}" destId="{EB4C6DEC-A5E5-4A40-9E11-1906786560CE}" srcOrd="0" destOrd="0" presId="urn:microsoft.com/office/officeart/2005/8/layout/bProcess4"/>
    <dgm:cxn modelId="{7C9C56C5-241A-474A-BE91-F1AF558BA23D}" type="presOf" srcId="{ADAA4549-7BF6-4821-A01F-5453DAF0AA65}" destId="{E232450D-1C7F-4D14-AFC5-7FA7F7950751}" srcOrd="0" destOrd="0" presId="urn:microsoft.com/office/officeart/2005/8/layout/bProcess4"/>
    <dgm:cxn modelId="{7CCB1175-6A86-4207-BB04-1FADD31238B6}" srcId="{7BF7A871-D6C7-4A81-B442-FE27291DBACA}" destId="{C8B0FC03-67B8-4D89-B80C-F15A2ED185E7}" srcOrd="9" destOrd="0" parTransId="{441E922A-BA28-4B7A-B7BE-FBFE5521B107}" sibTransId="{A89C693C-05D0-4984-A065-D49230B0064D}"/>
    <dgm:cxn modelId="{773D3FE6-75C3-4037-A6E2-6D61425BD89D}" type="presOf" srcId="{478679F1-8E08-41BD-A9AE-A70DB06271A8}" destId="{D93533C2-515B-4070-8CF8-4A3CC971290E}" srcOrd="0" destOrd="0" presId="urn:microsoft.com/office/officeart/2005/8/layout/bProcess4"/>
    <dgm:cxn modelId="{4BB191C1-4308-4917-9F9A-FB36164C3726}" srcId="{7BF7A871-D6C7-4A81-B442-FE27291DBACA}" destId="{E3CC3330-60D7-405A-88D3-D9F0571822EB}" srcOrd="1" destOrd="0" parTransId="{D02B7EDA-5BC3-40E8-82F8-F2B137126F41}" sibTransId="{B67CC123-0AE8-4244-B0E6-1BEFFD1AC5B5}"/>
    <dgm:cxn modelId="{08432AF2-D4AE-4943-93A3-99B9918897EA}" srcId="{7BF7A871-D6C7-4A81-B442-FE27291DBACA}" destId="{99C81C18-A204-47AE-8519-606D3BCE7018}" srcOrd="10" destOrd="0" parTransId="{0D3CDFC0-F0E1-471A-9DE8-20110DC4F3C3}" sibTransId="{B169951A-08B2-4B8D-AB7C-60DE33FE6083}"/>
    <dgm:cxn modelId="{CAFE1C78-0C95-4800-BF55-823CE67E274E}" type="presOf" srcId="{99C81C18-A204-47AE-8519-606D3BCE7018}" destId="{B43B2DE2-B685-4964-8C75-0CA3C499ACA5}" srcOrd="0" destOrd="0" presId="urn:microsoft.com/office/officeart/2005/8/layout/bProcess4"/>
    <dgm:cxn modelId="{82EB3DD9-290D-424D-80AD-47506E994D46}" srcId="{7BF7A871-D6C7-4A81-B442-FE27291DBACA}" destId="{BDFA4DF4-9E73-4AF0-A921-0FBEE6D8C50D}" srcOrd="7" destOrd="0" parTransId="{E5B80CE8-E138-4E59-B733-5F09C8B4199A}" sibTransId="{849C25FD-30B1-456C-B10D-ED1244D18C7B}"/>
    <dgm:cxn modelId="{86688A58-D24E-4E31-B873-7B93593D82FC}" type="presOf" srcId="{C8B0FC03-67B8-4D89-B80C-F15A2ED185E7}" destId="{AFCAC9B5-8F0E-42F7-A237-D54709B2CD3C}" srcOrd="0" destOrd="0" presId="urn:microsoft.com/office/officeart/2005/8/layout/bProcess4"/>
    <dgm:cxn modelId="{E78A0A46-38AD-4898-8523-02D2862C6FAF}" srcId="{7BF7A871-D6C7-4A81-B442-FE27291DBACA}" destId="{85BC166F-620B-4C65-BDEC-4790AA5B1FA0}" srcOrd="0" destOrd="0" parTransId="{8E394D0C-3DB8-4218-915D-1BF77E159CE3}" sibTransId="{CC8EA9B5-C544-4DD8-8BE0-5725D90C7517}"/>
    <dgm:cxn modelId="{0B94B224-2480-43D8-9C17-8B6079645D30}" srcId="{7BF7A871-D6C7-4A81-B442-FE27291DBACA}" destId="{ADAA4549-7BF6-4821-A01F-5453DAF0AA65}" srcOrd="5" destOrd="0" parTransId="{BE329CCC-7B71-4FD9-8350-864B269753C5}" sibTransId="{658257C3-D41B-45F9-AC68-75E9424B65E4}"/>
    <dgm:cxn modelId="{24785012-6E8B-447D-8032-6A811B019C95}" type="presOf" srcId="{4FC6390A-3066-4CF3-9680-5943CB53FCD6}" destId="{163B2469-2DA4-4F64-9F8E-BED1A1A296A9}" srcOrd="0" destOrd="0" presId="urn:microsoft.com/office/officeart/2005/8/layout/bProcess4"/>
    <dgm:cxn modelId="{0D367659-7988-4663-BB87-3E668C0C2F5D}" type="presOf" srcId="{CC8EA9B5-C544-4DD8-8BE0-5725D90C7517}" destId="{413E1C9D-00D8-444A-AD3A-44B258BF4498}" srcOrd="0" destOrd="0" presId="urn:microsoft.com/office/officeart/2005/8/layout/bProcess4"/>
    <dgm:cxn modelId="{6F0CC3B8-69B2-48F6-95D9-B16AF26E7477}" type="presOf" srcId="{B67CC123-0AE8-4244-B0E6-1BEFFD1AC5B5}" destId="{E6B29131-E08D-4757-AC07-71887F6D0FE0}" srcOrd="0" destOrd="0" presId="urn:microsoft.com/office/officeart/2005/8/layout/bProcess4"/>
    <dgm:cxn modelId="{587A6AB6-F5AD-4F56-9C06-E5E529A08486}" srcId="{7BF7A871-D6C7-4A81-B442-FE27291DBACA}" destId="{7A82C942-7258-4E32-8D69-C2D0161E285C}" srcOrd="3" destOrd="0" parTransId="{04DFAE7E-B1C1-4D7C-8658-568AD42C51C5}" sibTransId="{2BC28A35-37A3-4B41-83F4-AF2E01277543}"/>
    <dgm:cxn modelId="{E826C112-8029-4B2F-A85A-F9835BB88CB1}" srcId="{7BF7A871-D6C7-4A81-B442-FE27291DBACA}" destId="{4FC6390A-3066-4CF3-9680-5943CB53FCD6}" srcOrd="4" destOrd="0" parTransId="{101F955C-D057-4905-B18B-456998454F59}" sibTransId="{BEF4EED2-64AF-40B5-BE12-103A46BB311F}"/>
    <dgm:cxn modelId="{8CE85222-9F22-40EA-AF90-075C876B3A33}" type="presOf" srcId="{2BC28A35-37A3-4B41-83F4-AF2E01277543}" destId="{7E9DE0F7-1C4F-4F4B-90E7-46CD0540E034}" srcOrd="0" destOrd="0" presId="urn:microsoft.com/office/officeart/2005/8/layout/bProcess4"/>
    <dgm:cxn modelId="{FF967439-C253-456C-9F5E-A7F73ED57648}" type="presOf" srcId="{658257C3-D41B-45F9-AC68-75E9424B65E4}" destId="{5E23FE9E-B6BA-43F8-AABE-D075740886A7}" srcOrd="0" destOrd="0" presId="urn:microsoft.com/office/officeart/2005/8/layout/bProcess4"/>
    <dgm:cxn modelId="{742E99B9-75BD-4DF1-B2BC-47F498889092}" srcId="{7BF7A871-D6C7-4A81-B442-FE27291DBACA}" destId="{07D32E7C-73A1-47DA-BDE4-7C964E0576D5}" srcOrd="2" destOrd="0" parTransId="{403E52B8-6471-4003-B2F8-51C5872CB4A4}" sibTransId="{478679F1-8E08-41BD-A9AE-A70DB06271A8}"/>
    <dgm:cxn modelId="{458D328F-94C6-49F6-957B-1F31E734A866}" type="presOf" srcId="{26969FF6-0B59-46D6-85C7-39A996F8B670}" destId="{8D5CAB9D-016C-4939-B3C8-DA04A7FDDE21}" srcOrd="0" destOrd="0" presId="urn:microsoft.com/office/officeart/2005/8/layout/bProcess4"/>
    <dgm:cxn modelId="{C5F151D4-9E6B-4D39-9057-DC41995E4088}" type="presOf" srcId="{849C25FD-30B1-456C-B10D-ED1244D18C7B}" destId="{EC0CE861-8A20-4ACE-94FB-BEC1BF3EAAB6}" srcOrd="0" destOrd="0" presId="urn:microsoft.com/office/officeart/2005/8/layout/bProcess4"/>
    <dgm:cxn modelId="{9EAEC78B-1CD8-48AC-A8C3-7F15A25A4EB8}" type="presOf" srcId="{AA7532E2-8857-4665-B13B-1D44A399DAC3}" destId="{8B572504-D6CB-4760-B461-4C5B5EE2A062}" srcOrd="0" destOrd="0" presId="urn:microsoft.com/office/officeart/2005/8/layout/bProcess4"/>
    <dgm:cxn modelId="{04EC633D-B544-4E69-8117-1E6E791EE426}" type="presParOf" srcId="{AEFCCEAF-9F0A-40A5-A61B-5972DA1C37BB}" destId="{84E61A29-C0D0-44C0-AF1A-99E8A9F0A3D3}" srcOrd="0" destOrd="0" presId="urn:microsoft.com/office/officeart/2005/8/layout/bProcess4"/>
    <dgm:cxn modelId="{5D71F889-0FCF-48D9-A0E0-00B102ED0B17}" type="presParOf" srcId="{84E61A29-C0D0-44C0-AF1A-99E8A9F0A3D3}" destId="{1D614051-4886-41A6-933B-95EFF56D5BBC}" srcOrd="0" destOrd="0" presId="urn:microsoft.com/office/officeart/2005/8/layout/bProcess4"/>
    <dgm:cxn modelId="{155DBEDF-28DB-401E-BE96-ECBD1887A5E9}" type="presParOf" srcId="{84E61A29-C0D0-44C0-AF1A-99E8A9F0A3D3}" destId="{EB4C6DEC-A5E5-4A40-9E11-1906786560CE}" srcOrd="1" destOrd="0" presId="urn:microsoft.com/office/officeart/2005/8/layout/bProcess4"/>
    <dgm:cxn modelId="{FDC652E9-9CD6-41EC-B44F-012B2AD5AAD1}" type="presParOf" srcId="{AEFCCEAF-9F0A-40A5-A61B-5972DA1C37BB}" destId="{413E1C9D-00D8-444A-AD3A-44B258BF4498}" srcOrd="1" destOrd="0" presId="urn:microsoft.com/office/officeart/2005/8/layout/bProcess4"/>
    <dgm:cxn modelId="{ABA26FF2-907F-4CB2-B7B5-4AA61F945890}" type="presParOf" srcId="{AEFCCEAF-9F0A-40A5-A61B-5972DA1C37BB}" destId="{A52FCDDA-891B-441F-96E2-5FB75A465A86}" srcOrd="2" destOrd="0" presId="urn:microsoft.com/office/officeart/2005/8/layout/bProcess4"/>
    <dgm:cxn modelId="{8A621779-D528-49F5-82F5-ADBB46E4C04B}" type="presParOf" srcId="{A52FCDDA-891B-441F-96E2-5FB75A465A86}" destId="{56609E2C-0F96-4A89-9113-084EAAE9BF7C}" srcOrd="0" destOrd="0" presId="urn:microsoft.com/office/officeart/2005/8/layout/bProcess4"/>
    <dgm:cxn modelId="{0ACCFBBC-F16A-4494-8FD8-9C7B8FD0EDB2}" type="presParOf" srcId="{A52FCDDA-891B-441F-96E2-5FB75A465A86}" destId="{8F91B42C-28CC-41FB-B2C5-35FB3A8264BE}" srcOrd="1" destOrd="0" presId="urn:microsoft.com/office/officeart/2005/8/layout/bProcess4"/>
    <dgm:cxn modelId="{6F3D2300-119D-48A0-B6E2-32D3FB73E709}" type="presParOf" srcId="{AEFCCEAF-9F0A-40A5-A61B-5972DA1C37BB}" destId="{E6B29131-E08D-4757-AC07-71887F6D0FE0}" srcOrd="3" destOrd="0" presId="urn:microsoft.com/office/officeart/2005/8/layout/bProcess4"/>
    <dgm:cxn modelId="{E25275FA-26A3-4CB0-B453-DA474EE3F681}" type="presParOf" srcId="{AEFCCEAF-9F0A-40A5-A61B-5972DA1C37BB}" destId="{28AF074D-284C-4A25-B8F9-225833D3575E}" srcOrd="4" destOrd="0" presId="urn:microsoft.com/office/officeart/2005/8/layout/bProcess4"/>
    <dgm:cxn modelId="{600ABEB9-70B2-4CD6-BADC-1CCA68B06CFE}" type="presParOf" srcId="{28AF074D-284C-4A25-B8F9-225833D3575E}" destId="{0D30C47B-E9A4-472C-9EDB-E651BCDF358A}" srcOrd="0" destOrd="0" presId="urn:microsoft.com/office/officeart/2005/8/layout/bProcess4"/>
    <dgm:cxn modelId="{7768035F-5A77-4D62-BB7F-947323628067}" type="presParOf" srcId="{28AF074D-284C-4A25-B8F9-225833D3575E}" destId="{ED37F099-D873-44D3-B96C-69117350410C}" srcOrd="1" destOrd="0" presId="urn:microsoft.com/office/officeart/2005/8/layout/bProcess4"/>
    <dgm:cxn modelId="{4C46A2D7-41C0-4C59-83BD-BC992C8EA2DE}" type="presParOf" srcId="{AEFCCEAF-9F0A-40A5-A61B-5972DA1C37BB}" destId="{D93533C2-515B-4070-8CF8-4A3CC971290E}" srcOrd="5" destOrd="0" presId="urn:microsoft.com/office/officeart/2005/8/layout/bProcess4"/>
    <dgm:cxn modelId="{B5013932-6C49-413B-85EC-0733484EC135}" type="presParOf" srcId="{AEFCCEAF-9F0A-40A5-A61B-5972DA1C37BB}" destId="{4E26050A-49EC-4CC7-A3B0-DFD5E69491B0}" srcOrd="6" destOrd="0" presId="urn:microsoft.com/office/officeart/2005/8/layout/bProcess4"/>
    <dgm:cxn modelId="{CE101DB0-F25D-4461-A6EA-9F1C31E29284}" type="presParOf" srcId="{4E26050A-49EC-4CC7-A3B0-DFD5E69491B0}" destId="{2EA6E90D-2F4D-4765-8EC7-57E5B26B51EE}" srcOrd="0" destOrd="0" presId="urn:microsoft.com/office/officeart/2005/8/layout/bProcess4"/>
    <dgm:cxn modelId="{EE9650B8-61A6-407B-829F-1982F1D3123B}" type="presParOf" srcId="{4E26050A-49EC-4CC7-A3B0-DFD5E69491B0}" destId="{203EB86B-1B6A-4E52-9FB0-CCD631FC38AD}" srcOrd="1" destOrd="0" presId="urn:microsoft.com/office/officeart/2005/8/layout/bProcess4"/>
    <dgm:cxn modelId="{2BBD45F6-51A0-472C-A8B5-393F7936F476}" type="presParOf" srcId="{AEFCCEAF-9F0A-40A5-A61B-5972DA1C37BB}" destId="{7E9DE0F7-1C4F-4F4B-90E7-46CD0540E034}" srcOrd="7" destOrd="0" presId="urn:microsoft.com/office/officeart/2005/8/layout/bProcess4"/>
    <dgm:cxn modelId="{E5A599A1-1D68-43B5-AF7B-5E75113EECDF}" type="presParOf" srcId="{AEFCCEAF-9F0A-40A5-A61B-5972DA1C37BB}" destId="{3BF50065-A11F-47CE-8D87-B4F785287C0B}" srcOrd="8" destOrd="0" presId="urn:microsoft.com/office/officeart/2005/8/layout/bProcess4"/>
    <dgm:cxn modelId="{B74B75A4-AADB-498B-8D07-B5BBBA667213}" type="presParOf" srcId="{3BF50065-A11F-47CE-8D87-B4F785287C0B}" destId="{1ABD134B-332B-459B-86D3-C7B43B5CE485}" srcOrd="0" destOrd="0" presId="urn:microsoft.com/office/officeart/2005/8/layout/bProcess4"/>
    <dgm:cxn modelId="{BC60E479-B38F-4E06-AB74-69893000A2B9}" type="presParOf" srcId="{3BF50065-A11F-47CE-8D87-B4F785287C0B}" destId="{163B2469-2DA4-4F64-9F8E-BED1A1A296A9}" srcOrd="1" destOrd="0" presId="urn:microsoft.com/office/officeart/2005/8/layout/bProcess4"/>
    <dgm:cxn modelId="{DF235C6A-677F-4243-B260-E1F9EAF3A92D}" type="presParOf" srcId="{AEFCCEAF-9F0A-40A5-A61B-5972DA1C37BB}" destId="{CD073C11-7824-486F-AB91-1C90880DF21E}" srcOrd="9" destOrd="0" presId="urn:microsoft.com/office/officeart/2005/8/layout/bProcess4"/>
    <dgm:cxn modelId="{198E3F50-3C84-49D4-BA96-6E76CD8E2BD8}" type="presParOf" srcId="{AEFCCEAF-9F0A-40A5-A61B-5972DA1C37BB}" destId="{36FB6800-2247-4D90-82B5-F5A637A6FC85}" srcOrd="10" destOrd="0" presId="urn:microsoft.com/office/officeart/2005/8/layout/bProcess4"/>
    <dgm:cxn modelId="{61CFD8C5-7D4C-46FD-B791-55CAD9E07ADF}" type="presParOf" srcId="{36FB6800-2247-4D90-82B5-F5A637A6FC85}" destId="{649CCAB7-5EF7-4C05-BA0C-91B4768B3EA0}" srcOrd="0" destOrd="0" presId="urn:microsoft.com/office/officeart/2005/8/layout/bProcess4"/>
    <dgm:cxn modelId="{FB3C01B7-476F-4411-8A8B-BDFB1D285D35}" type="presParOf" srcId="{36FB6800-2247-4D90-82B5-F5A637A6FC85}" destId="{E232450D-1C7F-4D14-AFC5-7FA7F7950751}" srcOrd="1" destOrd="0" presId="urn:microsoft.com/office/officeart/2005/8/layout/bProcess4"/>
    <dgm:cxn modelId="{2181FC8F-91F8-4E74-A933-8CCB7220489E}" type="presParOf" srcId="{AEFCCEAF-9F0A-40A5-A61B-5972DA1C37BB}" destId="{5E23FE9E-B6BA-43F8-AABE-D075740886A7}" srcOrd="11" destOrd="0" presId="urn:microsoft.com/office/officeart/2005/8/layout/bProcess4"/>
    <dgm:cxn modelId="{DD1112DA-A61D-4B95-9794-93E905709FF0}" type="presParOf" srcId="{AEFCCEAF-9F0A-40A5-A61B-5972DA1C37BB}" destId="{508532A0-A530-4A9E-8D80-4AAEFD61DA6E}" srcOrd="12" destOrd="0" presId="urn:microsoft.com/office/officeart/2005/8/layout/bProcess4"/>
    <dgm:cxn modelId="{388D1E2B-B823-4BF3-927E-D8CD354BAFBB}" type="presParOf" srcId="{508532A0-A530-4A9E-8D80-4AAEFD61DA6E}" destId="{B037DB18-6B7B-43E6-9F02-2AFBD1B45777}" srcOrd="0" destOrd="0" presId="urn:microsoft.com/office/officeart/2005/8/layout/bProcess4"/>
    <dgm:cxn modelId="{949F4094-39DB-40B0-84E1-EF0CA0A4DEF9}" type="presParOf" srcId="{508532A0-A530-4A9E-8D80-4AAEFD61DA6E}" destId="{8D5CAB9D-016C-4939-B3C8-DA04A7FDDE21}" srcOrd="1" destOrd="0" presId="urn:microsoft.com/office/officeart/2005/8/layout/bProcess4"/>
    <dgm:cxn modelId="{7F4DFB36-DFDF-41E5-BE1F-C2F7C368ED44}" type="presParOf" srcId="{AEFCCEAF-9F0A-40A5-A61B-5972DA1C37BB}" destId="{06D82B5D-30A1-41CB-880E-8E6011AD244D}" srcOrd="13" destOrd="0" presId="urn:microsoft.com/office/officeart/2005/8/layout/bProcess4"/>
    <dgm:cxn modelId="{14765C8A-DEB8-4C94-9AD5-FD8C48EE6CE3}" type="presParOf" srcId="{AEFCCEAF-9F0A-40A5-A61B-5972DA1C37BB}" destId="{A73A2CE6-BD1E-4D99-880E-400D8B59C00C}" srcOrd="14" destOrd="0" presId="urn:microsoft.com/office/officeart/2005/8/layout/bProcess4"/>
    <dgm:cxn modelId="{6AD678F6-2DD9-4084-9623-82602E638E7A}" type="presParOf" srcId="{A73A2CE6-BD1E-4D99-880E-400D8B59C00C}" destId="{F9F96C4C-916B-4E53-96C6-AD46E0574394}" srcOrd="0" destOrd="0" presId="urn:microsoft.com/office/officeart/2005/8/layout/bProcess4"/>
    <dgm:cxn modelId="{CD137D44-1D7F-484F-B071-409613558485}" type="presParOf" srcId="{A73A2CE6-BD1E-4D99-880E-400D8B59C00C}" destId="{802C1822-D81E-4318-A1FC-9CA0737D3BAE}" srcOrd="1" destOrd="0" presId="urn:microsoft.com/office/officeart/2005/8/layout/bProcess4"/>
    <dgm:cxn modelId="{C09C6A90-F987-457F-83DE-BA59A585D4B6}" type="presParOf" srcId="{AEFCCEAF-9F0A-40A5-A61B-5972DA1C37BB}" destId="{EC0CE861-8A20-4ACE-94FB-BEC1BF3EAAB6}" srcOrd="15" destOrd="0" presId="urn:microsoft.com/office/officeart/2005/8/layout/bProcess4"/>
    <dgm:cxn modelId="{33D23443-98D6-4887-AB55-62543DB5D3A4}" type="presParOf" srcId="{AEFCCEAF-9F0A-40A5-A61B-5972DA1C37BB}" destId="{D7725CF7-8D89-42B0-941A-E445EF263EFB}" srcOrd="16" destOrd="0" presId="urn:microsoft.com/office/officeart/2005/8/layout/bProcess4"/>
    <dgm:cxn modelId="{B8DC1E5F-37E0-453D-9738-A39010CE8085}" type="presParOf" srcId="{D7725CF7-8D89-42B0-941A-E445EF263EFB}" destId="{D51E8164-30CD-43E3-A4C7-1100398E2877}" srcOrd="0" destOrd="0" presId="urn:microsoft.com/office/officeart/2005/8/layout/bProcess4"/>
    <dgm:cxn modelId="{05B8EF58-72E4-4B63-9B33-E23139A98767}" type="presParOf" srcId="{D7725CF7-8D89-42B0-941A-E445EF263EFB}" destId="{8B572504-D6CB-4760-B461-4C5B5EE2A062}" srcOrd="1" destOrd="0" presId="urn:microsoft.com/office/officeart/2005/8/layout/bProcess4"/>
    <dgm:cxn modelId="{9D4C784F-EC45-4FF9-98C0-42C660CC7B6D}" type="presParOf" srcId="{AEFCCEAF-9F0A-40A5-A61B-5972DA1C37BB}" destId="{A598EA26-58C7-4F4E-A4B8-8A247E899BE8}" srcOrd="17" destOrd="0" presId="urn:microsoft.com/office/officeart/2005/8/layout/bProcess4"/>
    <dgm:cxn modelId="{298B7E74-8F44-4FF5-8725-BACE72ACF8DB}" type="presParOf" srcId="{AEFCCEAF-9F0A-40A5-A61B-5972DA1C37BB}" destId="{8CCC03C2-BF24-4AEC-B476-87C6736A08EA}" srcOrd="18" destOrd="0" presId="urn:microsoft.com/office/officeart/2005/8/layout/bProcess4"/>
    <dgm:cxn modelId="{62AA041F-A376-4C3C-9E24-7F1F5DCF3E5F}" type="presParOf" srcId="{8CCC03C2-BF24-4AEC-B476-87C6736A08EA}" destId="{56E4255F-1EE2-491C-AF9B-10E7FE949A9A}" srcOrd="0" destOrd="0" presId="urn:microsoft.com/office/officeart/2005/8/layout/bProcess4"/>
    <dgm:cxn modelId="{2316F0D4-BB1B-46A5-984A-A5B60D3E2872}" type="presParOf" srcId="{8CCC03C2-BF24-4AEC-B476-87C6736A08EA}" destId="{AFCAC9B5-8F0E-42F7-A237-D54709B2CD3C}" srcOrd="1" destOrd="0" presId="urn:microsoft.com/office/officeart/2005/8/layout/bProcess4"/>
    <dgm:cxn modelId="{46EACF23-1A30-4A12-8169-68678D83F5A3}" type="presParOf" srcId="{AEFCCEAF-9F0A-40A5-A61B-5972DA1C37BB}" destId="{F8A642C6-29F8-4632-AEFA-6BFDEF592CEC}" srcOrd="19" destOrd="0" presId="urn:microsoft.com/office/officeart/2005/8/layout/bProcess4"/>
    <dgm:cxn modelId="{4248562C-14D5-44E3-9D1C-31708CE602A0}" type="presParOf" srcId="{AEFCCEAF-9F0A-40A5-A61B-5972DA1C37BB}" destId="{FF7B673B-5314-4620-89DB-C2E1788B6E49}" srcOrd="20" destOrd="0" presId="urn:microsoft.com/office/officeart/2005/8/layout/bProcess4"/>
    <dgm:cxn modelId="{DDDA7BCB-E233-4586-B2EE-38AAAE6560BC}" type="presParOf" srcId="{FF7B673B-5314-4620-89DB-C2E1788B6E49}" destId="{59104626-2496-4251-9493-6931FEB36959}" srcOrd="0" destOrd="0" presId="urn:microsoft.com/office/officeart/2005/8/layout/bProcess4"/>
    <dgm:cxn modelId="{F294B06F-E7DF-4951-98BF-C50E56A94CD3}" type="presParOf" srcId="{FF7B673B-5314-4620-89DB-C2E1788B6E49}" destId="{B43B2DE2-B685-4964-8C75-0CA3C499ACA5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63FB26F-8938-456D-A1D1-3802B5DE40AE}" type="doc">
      <dgm:prSet loTypeId="urn:microsoft.com/office/officeart/2005/8/layout/vList2" loCatId="list" qsTypeId="urn:microsoft.com/office/officeart/2005/8/quickstyle/simple4" qsCatId="simple" csTypeId="urn:microsoft.com/office/officeart/2005/8/colors/accent3_1" csCatId="accent3"/>
      <dgm:spPr/>
      <dgm:t>
        <a:bodyPr/>
        <a:lstStyle/>
        <a:p>
          <a:endParaRPr lang="tr-TR"/>
        </a:p>
      </dgm:t>
    </dgm:pt>
    <dgm:pt modelId="{4343FB75-6848-471F-843D-BE1EE760D286}">
      <dgm:prSet custT="1"/>
      <dgm:spPr/>
      <dgm:t>
        <a:bodyPr anchor="ctr"/>
        <a:lstStyle/>
        <a:p>
          <a:pPr rtl="0"/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Bankaların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müşterilerinden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fon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toplama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işlemlerinde</a:t>
          </a:r>
          <a:r>
            <a:rPr lang="tr-TR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kullandıkları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çerçeve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sözleşme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bankacılık</a:t>
          </a:r>
          <a:r>
            <a:rPr lang="tr-TR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nb-NO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hizmetleri ya da hesap sözleşmeleri</a:t>
          </a:r>
          <a:endParaRPr lang="en-US" sz="1800" dirty="0">
            <a:solidFill>
              <a:schemeClr val="accent4">
                <a:lumMod val="75000"/>
              </a:schemeClr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B4218323-18EE-447B-9450-41D0D77732A5}" type="parTrans" cxnId="{D0677DD9-6543-4620-9E15-DF85E3E0CAA4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79DC352A-A0A8-4C35-BD79-04E0B9C3615C}" type="sibTrans" cxnId="{D0677DD9-6543-4620-9E15-DF85E3E0CAA4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D97B8663-66E7-4893-A28C-0090634EA4E2}">
      <dgm:prSet custT="1"/>
      <dgm:spPr/>
      <dgm:t>
        <a:bodyPr anchor="ctr"/>
        <a:lstStyle/>
        <a:p>
          <a:pPr rtl="0"/>
          <a:r>
            <a:rPr lang="en-US" sz="18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Ticari kredi işlemlerine dair çerçeve bir sözleşme</a:t>
          </a:r>
          <a:r>
            <a:rPr lang="tr-TR" sz="18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olarak genel kredi sözleşmeleri</a:t>
          </a:r>
          <a:endParaRPr lang="en-US" sz="18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C2687A40-E007-44F4-85C5-055D4AB26413}" type="parTrans" cxnId="{8AF5E5AB-33C0-4F8F-B248-43F30EB5B9A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C53C62D9-1EFA-488E-8A1C-AF7ADA71692E}" type="sibTrans" cxnId="{8AF5E5AB-33C0-4F8F-B248-43F30EB5B9AB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97DA8895-9480-4C2E-87CE-24A41FC47A61}">
      <dgm:prSet custT="1"/>
      <dgm:spPr/>
      <dgm:t>
        <a:bodyPr anchor="ctr"/>
        <a:lstStyle/>
        <a:p>
          <a:pPr rtl="0"/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Tüketici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kredileri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için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kullanılan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tüketici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kredisi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,</a:t>
          </a:r>
          <a:r>
            <a:rPr lang="tr-TR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konut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kredisi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ya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da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bireysel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sözleşmeleri</a:t>
          </a:r>
          <a:endParaRPr lang="en-US" sz="1800" dirty="0">
            <a:solidFill>
              <a:schemeClr val="accent4">
                <a:lumMod val="75000"/>
              </a:schemeClr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A6CA8E2-6E21-491F-BFA5-AB9FDB0AF106}" type="parTrans" cxnId="{2B9328C1-5154-4230-8024-F6DD5283BD13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CBDB7E0A-027B-438D-AEDD-F4440F1BA065}" type="sibTrans" cxnId="{2B9328C1-5154-4230-8024-F6DD5283BD13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444105E0-EF46-4050-BF11-8B35129201AA}">
      <dgm:prSet custT="1"/>
      <dgm:spPr/>
      <dgm:t>
        <a:bodyPr anchor="ctr"/>
        <a:lstStyle/>
        <a:p>
          <a:pPr rtl="0"/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Bankacılık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kartları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hizmetleri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için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kart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sözleşmeleri</a:t>
          </a:r>
          <a:endParaRPr lang="en-US" sz="18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FCEB8D3D-BCC0-4083-A01F-A81CFCF12AAF}" type="parTrans" cxnId="{B4D6F14F-80EF-49A1-BD10-FBA0FE2885F8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E605F0D9-E9DD-449B-B8A7-606E74BF08C8}" type="sibTrans" cxnId="{B4D6F14F-80EF-49A1-BD10-FBA0FE2885F8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7741BC7D-7E5C-493D-9708-410F2B5EF406}">
      <dgm:prSet custT="1"/>
      <dgm:spPr/>
      <dgm:t>
        <a:bodyPr anchor="ctr"/>
        <a:lstStyle/>
        <a:p>
          <a:pPr rtl="0"/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Kiralık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kasa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sözleşmeleri</a:t>
          </a:r>
          <a:endParaRPr lang="en-US" sz="1800" dirty="0">
            <a:solidFill>
              <a:schemeClr val="accent4">
                <a:lumMod val="75000"/>
              </a:schemeClr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6E0B1A87-85A5-465E-913E-C2356A48B0D0}" type="parTrans" cxnId="{3B350D79-8242-462C-A69B-1045B1BC6E71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3943A069-B0C1-433A-BF7F-7C84FEB9AEF4}" type="sibTrans" cxnId="{3B350D79-8242-462C-A69B-1045B1BC6E71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2F9BF06A-EC50-4535-BB68-5EB69D43396A}">
      <dgm:prSet custT="1"/>
      <dgm:spPr/>
      <dgm:t>
        <a:bodyPr anchor="ctr"/>
        <a:lstStyle/>
        <a:p>
          <a:pPr rtl="0"/>
          <a:r>
            <a:rPr lang="en-US" sz="18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Finansal kiralama sözleşmeleri</a:t>
          </a:r>
        </a:p>
      </dgm:t>
    </dgm:pt>
    <dgm:pt modelId="{8F98C131-799A-4071-8FEC-D0045C09D362}" type="parTrans" cxnId="{E6E82DDC-9242-4C33-B82D-39B1314E8F48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BCCDD15A-0148-4122-A2FC-30F10115B1D2}" type="sibTrans" cxnId="{E6E82DDC-9242-4C33-B82D-39B1314E8F48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66D90CDE-16AF-4CBF-97C5-7FBB3934E634}">
      <dgm:prSet custT="1"/>
      <dgm:spPr/>
      <dgm:t>
        <a:bodyPr anchor="ctr"/>
        <a:lstStyle/>
        <a:p>
          <a:pPr rtl="0"/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Bankaların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alacaklarını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teminat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altına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almak</a:t>
          </a:r>
          <a:r>
            <a:rPr lang="tr-TR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için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imzaladıkları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teminat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sözleşmeleri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(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rehin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,</a:t>
          </a:r>
          <a:r>
            <a:rPr lang="tr-TR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ipotek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alacak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devri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ticari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taşınır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rehni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kefalet</a:t>
          </a:r>
          <a:r>
            <a:rPr lang="tr-TR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garanti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taahhütleri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gibi</a:t>
          </a:r>
          <a:r>
            <a:rPr lang="en-US" sz="18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)</a:t>
          </a:r>
        </a:p>
      </dgm:t>
    </dgm:pt>
    <dgm:pt modelId="{D78D4E40-36A3-4C14-9F46-B398DAB98868}" type="parTrans" cxnId="{7782C9E7-E7BA-4703-BC7C-F4810767D343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454666EF-FAC2-4E89-9009-AFD9891BD633}" type="sibTrans" cxnId="{7782C9E7-E7BA-4703-BC7C-F4810767D343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F6FC6A32-1690-45A0-9AD2-6C08B5B9D443}">
      <dgm:prSet custT="1"/>
      <dgm:spPr/>
      <dgm:t>
        <a:bodyPr anchor="ctr"/>
        <a:lstStyle/>
        <a:p>
          <a:pPr rtl="0"/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Sermaye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piyasası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işlemlerine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ilişkin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yatırım</a:t>
          </a:r>
          <a:r>
            <a:rPr lang="en-US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hizmetleri</a:t>
          </a:r>
          <a:r>
            <a:rPr lang="tr-TR" sz="18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sözleşmeleri</a:t>
          </a:r>
          <a:endParaRPr lang="en-US" sz="18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gm:t>
    </dgm:pt>
    <dgm:pt modelId="{47F6A231-01A1-4756-9657-6CC51EF0606B}" type="parTrans" cxnId="{A9795735-CFEB-4580-9BF6-AC623AF8A02A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149A210B-660C-4C41-B225-69CA70B2F528}" type="sibTrans" cxnId="{A9795735-CFEB-4580-9BF6-AC623AF8A02A}">
      <dgm:prSet/>
      <dgm:spPr/>
      <dgm:t>
        <a:bodyPr/>
        <a:lstStyle/>
        <a:p>
          <a:endParaRPr lang="tr-TR">
            <a:solidFill>
              <a:schemeClr val="tx1"/>
            </a:solidFill>
          </a:endParaRPr>
        </a:p>
      </dgm:t>
    </dgm:pt>
    <dgm:pt modelId="{05708F44-8E7B-4387-927F-8FC862B57AFD}" type="pres">
      <dgm:prSet presAssocID="{363FB26F-8938-456D-A1D1-3802B5DE40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EED76FD-E4C3-49E7-9ABB-2CC0A84236E1}" type="pres">
      <dgm:prSet presAssocID="{4343FB75-6848-471F-843D-BE1EE760D286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617DCB4-8C26-4873-99C9-FA3981786831}" type="pres">
      <dgm:prSet presAssocID="{79DC352A-A0A8-4C35-BD79-04E0B9C3615C}" presName="spacer" presStyleCnt="0"/>
      <dgm:spPr/>
    </dgm:pt>
    <dgm:pt modelId="{C0479CD9-E1FB-4DB7-92B6-3A0F5DE6ABDF}" type="pres">
      <dgm:prSet presAssocID="{D97B8663-66E7-4893-A28C-0090634EA4E2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075C8B-AC23-44A4-91EA-32B1E8C0E372}" type="pres">
      <dgm:prSet presAssocID="{C53C62D9-1EFA-488E-8A1C-AF7ADA71692E}" presName="spacer" presStyleCnt="0"/>
      <dgm:spPr/>
    </dgm:pt>
    <dgm:pt modelId="{455C62FE-5F39-4ECF-85C0-ECB0384A0DC1}" type="pres">
      <dgm:prSet presAssocID="{97DA8895-9480-4C2E-87CE-24A41FC47A61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535B8E-4560-4CC4-B8A6-B0C949E62965}" type="pres">
      <dgm:prSet presAssocID="{CBDB7E0A-027B-438D-AEDD-F4440F1BA065}" presName="spacer" presStyleCnt="0"/>
      <dgm:spPr/>
    </dgm:pt>
    <dgm:pt modelId="{D411C6AF-4727-4431-B507-7B90955033FB}" type="pres">
      <dgm:prSet presAssocID="{444105E0-EF46-4050-BF11-8B35129201AA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66CDDA-E652-4254-8C05-9D597931648D}" type="pres">
      <dgm:prSet presAssocID="{E605F0D9-E9DD-449B-B8A7-606E74BF08C8}" presName="spacer" presStyleCnt="0"/>
      <dgm:spPr/>
    </dgm:pt>
    <dgm:pt modelId="{54AA90B2-7632-4C2B-9776-849DCE4A5D2F}" type="pres">
      <dgm:prSet presAssocID="{7741BC7D-7E5C-493D-9708-410F2B5EF406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46BB11A-2F98-49B0-B4BF-46E0167D6F4A}" type="pres">
      <dgm:prSet presAssocID="{3943A069-B0C1-433A-BF7F-7C84FEB9AEF4}" presName="spacer" presStyleCnt="0"/>
      <dgm:spPr/>
    </dgm:pt>
    <dgm:pt modelId="{77D02A22-90C1-44A9-97B2-D2560BCA6A5D}" type="pres">
      <dgm:prSet presAssocID="{2F9BF06A-EC50-4535-BB68-5EB69D43396A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EF803E6-741E-41A6-903B-DC4CB6B2AE90}" type="pres">
      <dgm:prSet presAssocID="{BCCDD15A-0148-4122-A2FC-30F10115B1D2}" presName="spacer" presStyleCnt="0"/>
      <dgm:spPr/>
    </dgm:pt>
    <dgm:pt modelId="{2EDF41CD-5996-4DDD-A2F3-45D01126FA82}" type="pres">
      <dgm:prSet presAssocID="{66D90CDE-16AF-4CBF-97C5-7FBB3934E634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1697C8E-B1F3-4EF4-8721-D95E4508DDCA}" type="pres">
      <dgm:prSet presAssocID="{454666EF-FAC2-4E89-9009-AFD9891BD633}" presName="spacer" presStyleCnt="0"/>
      <dgm:spPr/>
    </dgm:pt>
    <dgm:pt modelId="{8061970B-4216-42FF-980C-2B7DA5F0BC3E}" type="pres">
      <dgm:prSet presAssocID="{F6FC6A32-1690-45A0-9AD2-6C08B5B9D443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FD689A9-F076-4E04-BFDB-94D5C76D9E29}" type="presOf" srcId="{F6FC6A32-1690-45A0-9AD2-6C08B5B9D443}" destId="{8061970B-4216-42FF-980C-2B7DA5F0BC3E}" srcOrd="0" destOrd="0" presId="urn:microsoft.com/office/officeart/2005/8/layout/vList2"/>
    <dgm:cxn modelId="{D14CE5C0-A931-40F7-A2AE-37D009EE3625}" type="presOf" srcId="{66D90CDE-16AF-4CBF-97C5-7FBB3934E634}" destId="{2EDF41CD-5996-4DDD-A2F3-45D01126FA82}" srcOrd="0" destOrd="0" presId="urn:microsoft.com/office/officeart/2005/8/layout/vList2"/>
    <dgm:cxn modelId="{A9795735-CFEB-4580-9BF6-AC623AF8A02A}" srcId="{363FB26F-8938-456D-A1D1-3802B5DE40AE}" destId="{F6FC6A32-1690-45A0-9AD2-6C08B5B9D443}" srcOrd="7" destOrd="0" parTransId="{47F6A231-01A1-4756-9657-6CC51EF0606B}" sibTransId="{149A210B-660C-4C41-B225-69CA70B2F528}"/>
    <dgm:cxn modelId="{B4D6F14F-80EF-49A1-BD10-FBA0FE2885F8}" srcId="{363FB26F-8938-456D-A1D1-3802B5DE40AE}" destId="{444105E0-EF46-4050-BF11-8B35129201AA}" srcOrd="3" destOrd="0" parTransId="{FCEB8D3D-BCC0-4083-A01F-A81CFCF12AAF}" sibTransId="{E605F0D9-E9DD-449B-B8A7-606E74BF08C8}"/>
    <dgm:cxn modelId="{C75DFEB7-916D-4754-8FEC-D71648F77D87}" type="presOf" srcId="{97DA8895-9480-4C2E-87CE-24A41FC47A61}" destId="{455C62FE-5F39-4ECF-85C0-ECB0384A0DC1}" srcOrd="0" destOrd="0" presId="urn:microsoft.com/office/officeart/2005/8/layout/vList2"/>
    <dgm:cxn modelId="{D0677DD9-6543-4620-9E15-DF85E3E0CAA4}" srcId="{363FB26F-8938-456D-A1D1-3802B5DE40AE}" destId="{4343FB75-6848-471F-843D-BE1EE760D286}" srcOrd="0" destOrd="0" parTransId="{B4218323-18EE-447B-9450-41D0D77732A5}" sibTransId="{79DC352A-A0A8-4C35-BD79-04E0B9C3615C}"/>
    <dgm:cxn modelId="{F3D46438-7F9E-4E85-853E-C645CB6901F0}" type="presOf" srcId="{D97B8663-66E7-4893-A28C-0090634EA4E2}" destId="{C0479CD9-E1FB-4DB7-92B6-3A0F5DE6ABDF}" srcOrd="0" destOrd="0" presId="urn:microsoft.com/office/officeart/2005/8/layout/vList2"/>
    <dgm:cxn modelId="{2C015DC5-F706-435B-AA8C-98ED7B33231B}" type="presOf" srcId="{444105E0-EF46-4050-BF11-8B35129201AA}" destId="{D411C6AF-4727-4431-B507-7B90955033FB}" srcOrd="0" destOrd="0" presId="urn:microsoft.com/office/officeart/2005/8/layout/vList2"/>
    <dgm:cxn modelId="{3B350D79-8242-462C-A69B-1045B1BC6E71}" srcId="{363FB26F-8938-456D-A1D1-3802B5DE40AE}" destId="{7741BC7D-7E5C-493D-9708-410F2B5EF406}" srcOrd="4" destOrd="0" parTransId="{6E0B1A87-85A5-465E-913E-C2356A48B0D0}" sibTransId="{3943A069-B0C1-433A-BF7F-7C84FEB9AEF4}"/>
    <dgm:cxn modelId="{1F25F0A1-4EDB-43C2-821E-2AEF96CCD627}" type="presOf" srcId="{4343FB75-6848-471F-843D-BE1EE760D286}" destId="{1EED76FD-E4C3-49E7-9ABB-2CC0A84236E1}" srcOrd="0" destOrd="0" presId="urn:microsoft.com/office/officeart/2005/8/layout/vList2"/>
    <dgm:cxn modelId="{2B9328C1-5154-4230-8024-F6DD5283BD13}" srcId="{363FB26F-8938-456D-A1D1-3802B5DE40AE}" destId="{97DA8895-9480-4C2E-87CE-24A41FC47A61}" srcOrd="2" destOrd="0" parTransId="{4A6CA8E2-6E21-491F-BFA5-AB9FDB0AF106}" sibTransId="{CBDB7E0A-027B-438D-AEDD-F4440F1BA065}"/>
    <dgm:cxn modelId="{81092029-E203-4919-91D5-4D0998E2AD9F}" type="presOf" srcId="{363FB26F-8938-456D-A1D1-3802B5DE40AE}" destId="{05708F44-8E7B-4387-927F-8FC862B57AFD}" srcOrd="0" destOrd="0" presId="urn:microsoft.com/office/officeart/2005/8/layout/vList2"/>
    <dgm:cxn modelId="{59EEF07F-30B2-4886-968F-15D643AD6E50}" type="presOf" srcId="{7741BC7D-7E5C-493D-9708-410F2B5EF406}" destId="{54AA90B2-7632-4C2B-9776-849DCE4A5D2F}" srcOrd="0" destOrd="0" presId="urn:microsoft.com/office/officeart/2005/8/layout/vList2"/>
    <dgm:cxn modelId="{8AF5E5AB-33C0-4F8F-B248-43F30EB5B9AB}" srcId="{363FB26F-8938-456D-A1D1-3802B5DE40AE}" destId="{D97B8663-66E7-4893-A28C-0090634EA4E2}" srcOrd="1" destOrd="0" parTransId="{C2687A40-E007-44F4-85C5-055D4AB26413}" sibTransId="{C53C62D9-1EFA-488E-8A1C-AF7ADA71692E}"/>
    <dgm:cxn modelId="{E6E82DDC-9242-4C33-B82D-39B1314E8F48}" srcId="{363FB26F-8938-456D-A1D1-3802B5DE40AE}" destId="{2F9BF06A-EC50-4535-BB68-5EB69D43396A}" srcOrd="5" destOrd="0" parTransId="{8F98C131-799A-4071-8FEC-D0045C09D362}" sibTransId="{BCCDD15A-0148-4122-A2FC-30F10115B1D2}"/>
    <dgm:cxn modelId="{C1D9EF4C-2DD7-4DAA-8BE7-B448D071DC91}" type="presOf" srcId="{2F9BF06A-EC50-4535-BB68-5EB69D43396A}" destId="{77D02A22-90C1-44A9-97B2-D2560BCA6A5D}" srcOrd="0" destOrd="0" presId="urn:microsoft.com/office/officeart/2005/8/layout/vList2"/>
    <dgm:cxn modelId="{7782C9E7-E7BA-4703-BC7C-F4810767D343}" srcId="{363FB26F-8938-456D-A1D1-3802B5DE40AE}" destId="{66D90CDE-16AF-4CBF-97C5-7FBB3934E634}" srcOrd="6" destOrd="0" parTransId="{D78D4E40-36A3-4C14-9F46-B398DAB98868}" sibTransId="{454666EF-FAC2-4E89-9009-AFD9891BD633}"/>
    <dgm:cxn modelId="{CCDDB189-97F2-4C5A-954A-8B7E90F03B12}" type="presParOf" srcId="{05708F44-8E7B-4387-927F-8FC862B57AFD}" destId="{1EED76FD-E4C3-49E7-9ABB-2CC0A84236E1}" srcOrd="0" destOrd="0" presId="urn:microsoft.com/office/officeart/2005/8/layout/vList2"/>
    <dgm:cxn modelId="{7F4981BD-0523-4908-A5A2-21956A0BBF67}" type="presParOf" srcId="{05708F44-8E7B-4387-927F-8FC862B57AFD}" destId="{9617DCB4-8C26-4873-99C9-FA3981786831}" srcOrd="1" destOrd="0" presId="urn:microsoft.com/office/officeart/2005/8/layout/vList2"/>
    <dgm:cxn modelId="{BF62DA0A-4A94-41FB-BA2B-FC7FEAA36060}" type="presParOf" srcId="{05708F44-8E7B-4387-927F-8FC862B57AFD}" destId="{C0479CD9-E1FB-4DB7-92B6-3A0F5DE6ABDF}" srcOrd="2" destOrd="0" presId="urn:microsoft.com/office/officeart/2005/8/layout/vList2"/>
    <dgm:cxn modelId="{EC6D4154-A2E4-4BB5-B326-FAC15F8BDD61}" type="presParOf" srcId="{05708F44-8E7B-4387-927F-8FC862B57AFD}" destId="{E4075C8B-AC23-44A4-91EA-32B1E8C0E372}" srcOrd="3" destOrd="0" presId="urn:microsoft.com/office/officeart/2005/8/layout/vList2"/>
    <dgm:cxn modelId="{FF9E2E68-2660-4993-9728-14EDA3742A03}" type="presParOf" srcId="{05708F44-8E7B-4387-927F-8FC862B57AFD}" destId="{455C62FE-5F39-4ECF-85C0-ECB0384A0DC1}" srcOrd="4" destOrd="0" presId="urn:microsoft.com/office/officeart/2005/8/layout/vList2"/>
    <dgm:cxn modelId="{011DE1EF-51AE-4CE6-8F3B-692490FAB57A}" type="presParOf" srcId="{05708F44-8E7B-4387-927F-8FC862B57AFD}" destId="{A8535B8E-4560-4CC4-B8A6-B0C949E62965}" srcOrd="5" destOrd="0" presId="urn:microsoft.com/office/officeart/2005/8/layout/vList2"/>
    <dgm:cxn modelId="{CD963AE5-FD84-4337-AD20-64647E6413F6}" type="presParOf" srcId="{05708F44-8E7B-4387-927F-8FC862B57AFD}" destId="{D411C6AF-4727-4431-B507-7B90955033FB}" srcOrd="6" destOrd="0" presId="urn:microsoft.com/office/officeart/2005/8/layout/vList2"/>
    <dgm:cxn modelId="{BE8089E1-F67D-49DD-858A-6651F5CF3EB9}" type="presParOf" srcId="{05708F44-8E7B-4387-927F-8FC862B57AFD}" destId="{1866CDDA-E652-4254-8C05-9D597931648D}" srcOrd="7" destOrd="0" presId="urn:microsoft.com/office/officeart/2005/8/layout/vList2"/>
    <dgm:cxn modelId="{D0BBCD32-21CC-46D4-AB1D-7EF1DF17449F}" type="presParOf" srcId="{05708F44-8E7B-4387-927F-8FC862B57AFD}" destId="{54AA90B2-7632-4C2B-9776-849DCE4A5D2F}" srcOrd="8" destOrd="0" presId="urn:microsoft.com/office/officeart/2005/8/layout/vList2"/>
    <dgm:cxn modelId="{CD9416F7-F1CE-4CC4-8FD4-20CFAD8A551A}" type="presParOf" srcId="{05708F44-8E7B-4387-927F-8FC862B57AFD}" destId="{A46BB11A-2F98-49B0-B4BF-46E0167D6F4A}" srcOrd="9" destOrd="0" presId="urn:microsoft.com/office/officeart/2005/8/layout/vList2"/>
    <dgm:cxn modelId="{6F1C17DF-B017-4346-8D28-AB46E33A2AF2}" type="presParOf" srcId="{05708F44-8E7B-4387-927F-8FC862B57AFD}" destId="{77D02A22-90C1-44A9-97B2-D2560BCA6A5D}" srcOrd="10" destOrd="0" presId="urn:microsoft.com/office/officeart/2005/8/layout/vList2"/>
    <dgm:cxn modelId="{1CF75D4F-D761-49D4-94D6-D67FA4D3F64D}" type="presParOf" srcId="{05708F44-8E7B-4387-927F-8FC862B57AFD}" destId="{5EF803E6-741E-41A6-903B-DC4CB6B2AE90}" srcOrd="11" destOrd="0" presId="urn:microsoft.com/office/officeart/2005/8/layout/vList2"/>
    <dgm:cxn modelId="{04BC3FCC-A3F2-48BF-BB55-BAA8BEE126FA}" type="presParOf" srcId="{05708F44-8E7B-4387-927F-8FC862B57AFD}" destId="{2EDF41CD-5996-4DDD-A2F3-45D01126FA82}" srcOrd="12" destOrd="0" presId="urn:microsoft.com/office/officeart/2005/8/layout/vList2"/>
    <dgm:cxn modelId="{C4A217B1-E965-452C-858C-48132DB78C34}" type="presParOf" srcId="{05708F44-8E7B-4387-927F-8FC862B57AFD}" destId="{31697C8E-B1F3-4EF4-8721-D95E4508DDCA}" srcOrd="13" destOrd="0" presId="urn:microsoft.com/office/officeart/2005/8/layout/vList2"/>
    <dgm:cxn modelId="{8C477898-4BAF-4BD8-9E13-43F012CA2CB7}" type="presParOf" srcId="{05708F44-8E7B-4387-927F-8FC862B57AFD}" destId="{8061970B-4216-42FF-980C-2B7DA5F0BC3E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A5A2C26-2812-447F-B9AD-1ADC26345770}" type="doc">
      <dgm:prSet loTypeId="urn:microsoft.com/office/officeart/2009/3/layout/RandomtoResultProcess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94CFEF2D-8B57-43C4-85D4-06FAAD8CF2B7}">
      <dgm:prSet custT="1"/>
      <dgm:spPr/>
      <dgm:t>
        <a:bodyPr/>
        <a:lstStyle/>
        <a:p>
          <a:r>
            <a:rPr lang="tr-TR" sz="3200" dirty="0" smtClean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rPr>
            <a:t>Dr. İsmail </a:t>
          </a:r>
          <a:r>
            <a:rPr lang="tr-TR" sz="3200" dirty="0" err="1" smtClean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rPr>
            <a:t>Halitoğlu</a:t>
          </a:r>
          <a:r>
            <a:rPr lang="tr-TR" sz="3200" dirty="0" smtClean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</a:p>
        <a:p>
          <a:r>
            <a:rPr lang="tr-TR" sz="3200" dirty="0" smtClean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rPr>
            <a:t>Bekir Halaçoğlu</a:t>
          </a:r>
        </a:p>
        <a:p>
          <a:r>
            <a:rPr lang="tr-TR" sz="3200" dirty="0" smtClean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rPr>
            <a:t>Ümit Akkaya</a:t>
          </a:r>
          <a:endParaRPr lang="tr-TR" sz="3200" b="0" dirty="0">
            <a:latin typeface="Cambria" panose="02040503050406030204" pitchFamily="18" charset="0"/>
            <a:ea typeface="Cambria" panose="02040503050406030204" pitchFamily="18" charset="0"/>
            <a:cs typeface="Calibri" panose="020F0502020204030204" pitchFamily="34" charset="0"/>
          </a:endParaRPr>
        </a:p>
      </dgm:t>
    </dgm:pt>
    <dgm:pt modelId="{ED4CA325-C124-4423-858D-4DD0BD60B458}" type="parTrans" cxnId="{6363CC76-2829-4119-9DDB-8F5BBDCD4208}">
      <dgm:prSet/>
      <dgm:spPr/>
      <dgm:t>
        <a:bodyPr/>
        <a:lstStyle/>
        <a:p>
          <a:endParaRPr lang="en-US"/>
        </a:p>
      </dgm:t>
    </dgm:pt>
    <dgm:pt modelId="{A0C3A8FB-701E-44CA-B93B-BE7DA7DD6213}" type="sibTrans" cxnId="{6363CC76-2829-4119-9DDB-8F5BBDCD4208}">
      <dgm:prSet/>
      <dgm:spPr/>
      <dgm:t>
        <a:bodyPr/>
        <a:lstStyle/>
        <a:p>
          <a:endParaRPr lang="en-US"/>
        </a:p>
      </dgm:t>
    </dgm:pt>
    <dgm:pt modelId="{C3D3D33D-74CE-4A65-A09A-12C403DB495A}" type="pres">
      <dgm:prSet presAssocID="{5A5A2C26-2812-447F-B9AD-1ADC26345770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33CE5679-521A-403B-89D8-58FBACA10957}" type="pres">
      <dgm:prSet presAssocID="{94CFEF2D-8B57-43C4-85D4-06FAAD8CF2B7}" presName="chaos" presStyleCnt="0"/>
      <dgm:spPr/>
      <dgm:t>
        <a:bodyPr/>
        <a:lstStyle/>
        <a:p>
          <a:endParaRPr lang="tr-TR"/>
        </a:p>
      </dgm:t>
    </dgm:pt>
    <dgm:pt modelId="{53D077C3-F5B8-466D-97F5-44B0E4D4583E}" type="pres">
      <dgm:prSet presAssocID="{94CFEF2D-8B57-43C4-85D4-06FAAD8CF2B7}" presName="parTx1" presStyleLbl="revTx" presStyleIdx="0" presStyleCnt="1" custScaleX="111100" custLinFactNeighborX="-66" custLinFactNeighborY="2884"/>
      <dgm:spPr/>
      <dgm:t>
        <a:bodyPr/>
        <a:lstStyle/>
        <a:p>
          <a:endParaRPr lang="tr-TR"/>
        </a:p>
      </dgm:t>
    </dgm:pt>
    <dgm:pt modelId="{E2F1C9E9-FB6E-4FD9-884A-F45C585E7E02}" type="pres">
      <dgm:prSet presAssocID="{94CFEF2D-8B57-43C4-85D4-06FAAD8CF2B7}" presName="c1" presStyleLbl="node1" presStyleIdx="0" presStyleCnt="18"/>
      <dgm:spPr/>
      <dgm:t>
        <a:bodyPr/>
        <a:lstStyle/>
        <a:p>
          <a:endParaRPr lang="tr-TR"/>
        </a:p>
      </dgm:t>
    </dgm:pt>
    <dgm:pt modelId="{49BD223E-AE6D-4BC7-9815-AA684F5BC804}" type="pres">
      <dgm:prSet presAssocID="{94CFEF2D-8B57-43C4-85D4-06FAAD8CF2B7}" presName="c2" presStyleLbl="node1" presStyleIdx="1" presStyleCnt="18"/>
      <dgm:spPr/>
      <dgm:t>
        <a:bodyPr/>
        <a:lstStyle/>
        <a:p>
          <a:endParaRPr lang="tr-TR"/>
        </a:p>
      </dgm:t>
    </dgm:pt>
    <dgm:pt modelId="{8390ACA0-2D1E-432E-94B0-F2D7FC169790}" type="pres">
      <dgm:prSet presAssocID="{94CFEF2D-8B57-43C4-85D4-06FAAD8CF2B7}" presName="c3" presStyleLbl="node1" presStyleIdx="2" presStyleCnt="18"/>
      <dgm:spPr/>
      <dgm:t>
        <a:bodyPr/>
        <a:lstStyle/>
        <a:p>
          <a:endParaRPr lang="tr-TR"/>
        </a:p>
      </dgm:t>
    </dgm:pt>
    <dgm:pt modelId="{843B2FF4-1AA4-4C9D-BBB9-550F3D66FB98}" type="pres">
      <dgm:prSet presAssocID="{94CFEF2D-8B57-43C4-85D4-06FAAD8CF2B7}" presName="c4" presStyleLbl="node1" presStyleIdx="3" presStyleCnt="18"/>
      <dgm:spPr/>
      <dgm:t>
        <a:bodyPr/>
        <a:lstStyle/>
        <a:p>
          <a:endParaRPr lang="tr-TR"/>
        </a:p>
      </dgm:t>
    </dgm:pt>
    <dgm:pt modelId="{2F2032CA-931D-4F47-999F-7FBE26F771BC}" type="pres">
      <dgm:prSet presAssocID="{94CFEF2D-8B57-43C4-85D4-06FAAD8CF2B7}" presName="c5" presStyleLbl="node1" presStyleIdx="4" presStyleCnt="18"/>
      <dgm:spPr/>
      <dgm:t>
        <a:bodyPr/>
        <a:lstStyle/>
        <a:p>
          <a:endParaRPr lang="tr-TR"/>
        </a:p>
      </dgm:t>
    </dgm:pt>
    <dgm:pt modelId="{2DC05879-7992-4EFB-A17D-52DCAE8BBF2E}" type="pres">
      <dgm:prSet presAssocID="{94CFEF2D-8B57-43C4-85D4-06FAAD8CF2B7}" presName="c6" presStyleLbl="node1" presStyleIdx="5" presStyleCnt="18"/>
      <dgm:spPr/>
      <dgm:t>
        <a:bodyPr/>
        <a:lstStyle/>
        <a:p>
          <a:endParaRPr lang="tr-TR"/>
        </a:p>
      </dgm:t>
    </dgm:pt>
    <dgm:pt modelId="{6F36DB3E-E31D-4BAC-AD23-F38EBD73A085}" type="pres">
      <dgm:prSet presAssocID="{94CFEF2D-8B57-43C4-85D4-06FAAD8CF2B7}" presName="c7" presStyleLbl="node1" presStyleIdx="6" presStyleCnt="18"/>
      <dgm:spPr/>
      <dgm:t>
        <a:bodyPr/>
        <a:lstStyle/>
        <a:p>
          <a:endParaRPr lang="tr-TR"/>
        </a:p>
      </dgm:t>
    </dgm:pt>
    <dgm:pt modelId="{29C0B845-4144-4294-8DE0-E47C37E4385E}" type="pres">
      <dgm:prSet presAssocID="{94CFEF2D-8B57-43C4-85D4-06FAAD8CF2B7}" presName="c8" presStyleLbl="node1" presStyleIdx="7" presStyleCnt="18"/>
      <dgm:spPr/>
      <dgm:t>
        <a:bodyPr/>
        <a:lstStyle/>
        <a:p>
          <a:endParaRPr lang="tr-TR"/>
        </a:p>
      </dgm:t>
    </dgm:pt>
    <dgm:pt modelId="{39821DBE-944C-4A0F-899A-039F5C52AB11}" type="pres">
      <dgm:prSet presAssocID="{94CFEF2D-8B57-43C4-85D4-06FAAD8CF2B7}" presName="c9" presStyleLbl="node1" presStyleIdx="8" presStyleCnt="18" custLinFactNeighborX="3108" custLinFactNeighborY="-49731"/>
      <dgm:spPr/>
      <dgm:t>
        <a:bodyPr/>
        <a:lstStyle/>
        <a:p>
          <a:endParaRPr lang="tr-TR"/>
        </a:p>
      </dgm:t>
    </dgm:pt>
    <dgm:pt modelId="{ACF0C71B-845C-437C-8B15-DE610132F55B}" type="pres">
      <dgm:prSet presAssocID="{94CFEF2D-8B57-43C4-85D4-06FAAD8CF2B7}" presName="c10" presStyleLbl="node1" presStyleIdx="9" presStyleCnt="18"/>
      <dgm:spPr/>
      <dgm:t>
        <a:bodyPr/>
        <a:lstStyle/>
        <a:p>
          <a:endParaRPr lang="tr-TR"/>
        </a:p>
      </dgm:t>
    </dgm:pt>
    <dgm:pt modelId="{74DE51A7-574A-4708-9942-9D1A0D4EC66F}" type="pres">
      <dgm:prSet presAssocID="{94CFEF2D-8B57-43C4-85D4-06FAAD8CF2B7}" presName="c11" presStyleLbl="node1" presStyleIdx="10" presStyleCnt="18"/>
      <dgm:spPr/>
      <dgm:t>
        <a:bodyPr/>
        <a:lstStyle/>
        <a:p>
          <a:endParaRPr lang="tr-TR"/>
        </a:p>
      </dgm:t>
    </dgm:pt>
    <dgm:pt modelId="{111EFF87-CD89-4134-83B8-0C5CF1C940B2}" type="pres">
      <dgm:prSet presAssocID="{94CFEF2D-8B57-43C4-85D4-06FAAD8CF2B7}" presName="c12" presStyleLbl="node1" presStyleIdx="11" presStyleCnt="18" custScaleX="111207" custScaleY="107263"/>
      <dgm:spPr/>
      <dgm:t>
        <a:bodyPr/>
        <a:lstStyle/>
        <a:p>
          <a:endParaRPr lang="tr-TR"/>
        </a:p>
      </dgm:t>
    </dgm:pt>
    <dgm:pt modelId="{F14C7C99-C28D-40C5-930F-49DA5B19DCE4}" type="pres">
      <dgm:prSet presAssocID="{94CFEF2D-8B57-43C4-85D4-06FAAD8CF2B7}" presName="c13" presStyleLbl="node1" presStyleIdx="12" presStyleCnt="18" custScaleX="111207" custScaleY="107263"/>
      <dgm:spPr/>
      <dgm:t>
        <a:bodyPr/>
        <a:lstStyle/>
        <a:p>
          <a:endParaRPr lang="tr-TR"/>
        </a:p>
      </dgm:t>
    </dgm:pt>
    <dgm:pt modelId="{93EAD7A8-5EF7-43AD-A121-55BF7673A341}" type="pres">
      <dgm:prSet presAssocID="{94CFEF2D-8B57-43C4-85D4-06FAAD8CF2B7}" presName="c14" presStyleLbl="node1" presStyleIdx="13" presStyleCnt="18"/>
      <dgm:spPr/>
      <dgm:t>
        <a:bodyPr/>
        <a:lstStyle/>
        <a:p>
          <a:endParaRPr lang="tr-TR"/>
        </a:p>
      </dgm:t>
    </dgm:pt>
    <dgm:pt modelId="{6D66DE8D-F0A5-4323-A529-9B6FA2720643}" type="pres">
      <dgm:prSet presAssocID="{94CFEF2D-8B57-43C4-85D4-06FAAD8CF2B7}" presName="c15" presStyleLbl="node1" presStyleIdx="14" presStyleCnt="18"/>
      <dgm:spPr/>
      <dgm:t>
        <a:bodyPr/>
        <a:lstStyle/>
        <a:p>
          <a:endParaRPr lang="tr-TR"/>
        </a:p>
      </dgm:t>
    </dgm:pt>
    <dgm:pt modelId="{C8E9FEA6-DB63-4874-B862-69C081A401D7}" type="pres">
      <dgm:prSet presAssocID="{94CFEF2D-8B57-43C4-85D4-06FAAD8CF2B7}" presName="c16" presStyleLbl="node1" presStyleIdx="15" presStyleCnt="18"/>
      <dgm:spPr/>
      <dgm:t>
        <a:bodyPr/>
        <a:lstStyle/>
        <a:p>
          <a:endParaRPr lang="tr-TR"/>
        </a:p>
      </dgm:t>
    </dgm:pt>
    <dgm:pt modelId="{07DBF3E8-BC96-4B9D-91C7-438E246E4FD7}" type="pres">
      <dgm:prSet presAssocID="{94CFEF2D-8B57-43C4-85D4-06FAAD8CF2B7}" presName="c17" presStyleLbl="node1" presStyleIdx="16" presStyleCnt="18"/>
      <dgm:spPr/>
      <dgm:t>
        <a:bodyPr/>
        <a:lstStyle/>
        <a:p>
          <a:endParaRPr lang="tr-TR"/>
        </a:p>
      </dgm:t>
    </dgm:pt>
    <dgm:pt modelId="{A83FADF3-C460-474A-BBB1-C2698A7EAB73}" type="pres">
      <dgm:prSet presAssocID="{94CFEF2D-8B57-43C4-85D4-06FAAD8CF2B7}" presName="c18" presStyleLbl="node1" presStyleIdx="17" presStyleCnt="18" custScaleX="111207" custScaleY="107263"/>
      <dgm:spPr/>
      <dgm:t>
        <a:bodyPr/>
        <a:lstStyle/>
        <a:p>
          <a:endParaRPr lang="tr-TR"/>
        </a:p>
      </dgm:t>
    </dgm:pt>
  </dgm:ptLst>
  <dgm:cxnLst>
    <dgm:cxn modelId="{6363CC76-2829-4119-9DDB-8F5BBDCD4208}" srcId="{5A5A2C26-2812-447F-B9AD-1ADC26345770}" destId="{94CFEF2D-8B57-43C4-85D4-06FAAD8CF2B7}" srcOrd="0" destOrd="0" parTransId="{ED4CA325-C124-4423-858D-4DD0BD60B458}" sibTransId="{A0C3A8FB-701E-44CA-B93B-BE7DA7DD6213}"/>
    <dgm:cxn modelId="{BB95811D-C392-4148-B56D-336CF18062BB}" type="presOf" srcId="{94CFEF2D-8B57-43C4-85D4-06FAAD8CF2B7}" destId="{53D077C3-F5B8-466D-97F5-44B0E4D4583E}" srcOrd="0" destOrd="0" presId="urn:microsoft.com/office/officeart/2009/3/layout/RandomtoResultProcess"/>
    <dgm:cxn modelId="{3EBFF687-D419-4788-BF8A-5B1A9E9D060C}" type="presOf" srcId="{5A5A2C26-2812-447F-B9AD-1ADC26345770}" destId="{C3D3D33D-74CE-4A65-A09A-12C403DB495A}" srcOrd="0" destOrd="0" presId="urn:microsoft.com/office/officeart/2009/3/layout/RandomtoResultProcess"/>
    <dgm:cxn modelId="{B1BBDC15-706E-49E2-8555-5F1312C9C3CF}" type="presParOf" srcId="{C3D3D33D-74CE-4A65-A09A-12C403DB495A}" destId="{33CE5679-521A-403B-89D8-58FBACA10957}" srcOrd="0" destOrd="0" presId="urn:microsoft.com/office/officeart/2009/3/layout/RandomtoResultProcess"/>
    <dgm:cxn modelId="{CD032A30-6592-449C-B582-259B1547CEF6}" type="presParOf" srcId="{33CE5679-521A-403B-89D8-58FBACA10957}" destId="{53D077C3-F5B8-466D-97F5-44B0E4D4583E}" srcOrd="0" destOrd="0" presId="urn:microsoft.com/office/officeart/2009/3/layout/RandomtoResultProcess"/>
    <dgm:cxn modelId="{BAF32AAC-EF11-4AFB-A37C-4A8A4D986024}" type="presParOf" srcId="{33CE5679-521A-403B-89D8-58FBACA10957}" destId="{E2F1C9E9-FB6E-4FD9-884A-F45C585E7E02}" srcOrd="1" destOrd="0" presId="urn:microsoft.com/office/officeart/2009/3/layout/RandomtoResultProcess"/>
    <dgm:cxn modelId="{555D663F-8829-42CB-BFAD-03C352B4FECA}" type="presParOf" srcId="{33CE5679-521A-403B-89D8-58FBACA10957}" destId="{49BD223E-AE6D-4BC7-9815-AA684F5BC804}" srcOrd="2" destOrd="0" presId="urn:microsoft.com/office/officeart/2009/3/layout/RandomtoResultProcess"/>
    <dgm:cxn modelId="{084AE93E-247D-4BE5-A3EF-CA80161F3131}" type="presParOf" srcId="{33CE5679-521A-403B-89D8-58FBACA10957}" destId="{8390ACA0-2D1E-432E-94B0-F2D7FC169790}" srcOrd="3" destOrd="0" presId="urn:microsoft.com/office/officeart/2009/3/layout/RandomtoResultProcess"/>
    <dgm:cxn modelId="{55CBFC4F-ACCA-4A07-A51E-F79F83A9E9C8}" type="presParOf" srcId="{33CE5679-521A-403B-89D8-58FBACA10957}" destId="{843B2FF4-1AA4-4C9D-BBB9-550F3D66FB98}" srcOrd="4" destOrd="0" presId="urn:microsoft.com/office/officeart/2009/3/layout/RandomtoResultProcess"/>
    <dgm:cxn modelId="{2CF14E54-D872-4BBE-9CCC-F27CF2377A63}" type="presParOf" srcId="{33CE5679-521A-403B-89D8-58FBACA10957}" destId="{2F2032CA-931D-4F47-999F-7FBE26F771BC}" srcOrd="5" destOrd="0" presId="urn:microsoft.com/office/officeart/2009/3/layout/RandomtoResultProcess"/>
    <dgm:cxn modelId="{D4D2EB5A-022D-482E-84B1-1E89238F1D4A}" type="presParOf" srcId="{33CE5679-521A-403B-89D8-58FBACA10957}" destId="{2DC05879-7992-4EFB-A17D-52DCAE8BBF2E}" srcOrd="6" destOrd="0" presId="urn:microsoft.com/office/officeart/2009/3/layout/RandomtoResultProcess"/>
    <dgm:cxn modelId="{B5BF6E26-BA18-4D79-AA06-F331BA8D8C48}" type="presParOf" srcId="{33CE5679-521A-403B-89D8-58FBACA10957}" destId="{6F36DB3E-E31D-4BAC-AD23-F38EBD73A085}" srcOrd="7" destOrd="0" presId="urn:microsoft.com/office/officeart/2009/3/layout/RandomtoResultProcess"/>
    <dgm:cxn modelId="{3D88AC0F-D445-4820-A255-13AE478AAA83}" type="presParOf" srcId="{33CE5679-521A-403B-89D8-58FBACA10957}" destId="{29C0B845-4144-4294-8DE0-E47C37E4385E}" srcOrd="8" destOrd="0" presId="urn:microsoft.com/office/officeart/2009/3/layout/RandomtoResultProcess"/>
    <dgm:cxn modelId="{5A7D2426-E388-429E-9073-6B1EB2595002}" type="presParOf" srcId="{33CE5679-521A-403B-89D8-58FBACA10957}" destId="{39821DBE-944C-4A0F-899A-039F5C52AB11}" srcOrd="9" destOrd="0" presId="urn:microsoft.com/office/officeart/2009/3/layout/RandomtoResultProcess"/>
    <dgm:cxn modelId="{0C428B98-8872-4698-8C62-CA699F5F7A66}" type="presParOf" srcId="{33CE5679-521A-403B-89D8-58FBACA10957}" destId="{ACF0C71B-845C-437C-8B15-DE610132F55B}" srcOrd="10" destOrd="0" presId="urn:microsoft.com/office/officeart/2009/3/layout/RandomtoResultProcess"/>
    <dgm:cxn modelId="{5E505376-FC7E-4FDA-9425-0D3D1908C6DC}" type="presParOf" srcId="{33CE5679-521A-403B-89D8-58FBACA10957}" destId="{74DE51A7-574A-4708-9942-9D1A0D4EC66F}" srcOrd="11" destOrd="0" presId="urn:microsoft.com/office/officeart/2009/3/layout/RandomtoResultProcess"/>
    <dgm:cxn modelId="{297176FB-3D4E-44F4-A443-9C82137D9CF9}" type="presParOf" srcId="{33CE5679-521A-403B-89D8-58FBACA10957}" destId="{111EFF87-CD89-4134-83B8-0C5CF1C940B2}" srcOrd="12" destOrd="0" presId="urn:microsoft.com/office/officeart/2009/3/layout/RandomtoResultProcess"/>
    <dgm:cxn modelId="{068A101C-7DA6-46E5-8562-5B0A472506C7}" type="presParOf" srcId="{33CE5679-521A-403B-89D8-58FBACA10957}" destId="{F14C7C99-C28D-40C5-930F-49DA5B19DCE4}" srcOrd="13" destOrd="0" presId="urn:microsoft.com/office/officeart/2009/3/layout/RandomtoResultProcess"/>
    <dgm:cxn modelId="{702682E0-7A79-4383-B413-F89239A3CBB8}" type="presParOf" srcId="{33CE5679-521A-403B-89D8-58FBACA10957}" destId="{93EAD7A8-5EF7-43AD-A121-55BF7673A341}" srcOrd="14" destOrd="0" presId="urn:microsoft.com/office/officeart/2009/3/layout/RandomtoResultProcess"/>
    <dgm:cxn modelId="{D5F13CBA-85BB-49D3-ABC3-A6218FCC8FA0}" type="presParOf" srcId="{33CE5679-521A-403B-89D8-58FBACA10957}" destId="{6D66DE8D-F0A5-4323-A529-9B6FA2720643}" srcOrd="15" destOrd="0" presId="urn:microsoft.com/office/officeart/2009/3/layout/RandomtoResultProcess"/>
    <dgm:cxn modelId="{3BE6E266-20E1-4AA0-B95B-A5328D0CBDD4}" type="presParOf" srcId="{33CE5679-521A-403B-89D8-58FBACA10957}" destId="{C8E9FEA6-DB63-4874-B862-69C081A401D7}" srcOrd="16" destOrd="0" presId="urn:microsoft.com/office/officeart/2009/3/layout/RandomtoResultProcess"/>
    <dgm:cxn modelId="{C9233A74-E1DD-416D-A192-97BEA28F138C}" type="presParOf" srcId="{33CE5679-521A-403B-89D8-58FBACA10957}" destId="{07DBF3E8-BC96-4B9D-91C7-438E246E4FD7}" srcOrd="17" destOrd="0" presId="urn:microsoft.com/office/officeart/2009/3/layout/RandomtoResultProcess"/>
    <dgm:cxn modelId="{D6EAD859-2822-4DBA-89D6-FDF363AFAAC7}" type="presParOf" srcId="{33CE5679-521A-403B-89D8-58FBACA10957}" destId="{A83FADF3-C460-474A-BBB1-C2698A7EAB73}" srcOrd="18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8EED62-BFA7-4B02-8278-262961EC13D2}">
      <dsp:nvSpPr>
        <dsp:cNvPr id="0" name=""/>
        <dsp:cNvSpPr/>
      </dsp:nvSpPr>
      <dsp:spPr>
        <a:xfrm>
          <a:off x="3449035" y="1453136"/>
          <a:ext cx="3734741" cy="12307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i="0" kern="1200" baseline="0" dirty="0">
              <a:latin typeface="Cambria" panose="02040503050406030204" pitchFamily="18" charset="0"/>
              <a:cs typeface="Calibri Light" panose="020F0302020204030204" pitchFamily="34" charset="0"/>
            </a:rPr>
            <a:t>Bölüm 7</a:t>
          </a:r>
        </a:p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b="1" i="0" kern="1200" baseline="0" dirty="0">
              <a:latin typeface="Cambria" panose="02040503050406030204" pitchFamily="18" charset="0"/>
              <a:cs typeface="Calibri Light" panose="020F0302020204030204" pitchFamily="34" charset="0"/>
            </a:rPr>
            <a:t>Katılım Bankacılığında Mevzuat, Denetleme ve Hukuki Altyapı </a:t>
          </a:r>
        </a:p>
      </dsp:txBody>
      <dsp:txXfrm>
        <a:off x="3449035" y="1453136"/>
        <a:ext cx="3734741" cy="1230767"/>
      </dsp:txXfrm>
    </dsp:sp>
    <dsp:sp modelId="{382E8D43-E902-4633-AAC3-140CC200D51D}">
      <dsp:nvSpPr>
        <dsp:cNvPr id="0" name=""/>
        <dsp:cNvSpPr/>
      </dsp:nvSpPr>
      <dsp:spPr>
        <a:xfrm>
          <a:off x="3481728" y="993102"/>
          <a:ext cx="297081" cy="29708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E24561-D00B-4875-9869-FC7AFBD20243}">
      <dsp:nvSpPr>
        <dsp:cNvPr id="0" name=""/>
        <dsp:cNvSpPr/>
      </dsp:nvSpPr>
      <dsp:spPr>
        <a:xfrm>
          <a:off x="3689685" y="577188"/>
          <a:ext cx="297081" cy="29708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353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B4E16-DAA9-45B0-BA33-BD4FFA2095D9}">
      <dsp:nvSpPr>
        <dsp:cNvPr id="0" name=""/>
        <dsp:cNvSpPr/>
      </dsp:nvSpPr>
      <dsp:spPr>
        <a:xfrm>
          <a:off x="4188782" y="660371"/>
          <a:ext cx="466842" cy="466842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706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52A6B0-0846-4F0A-A08A-766C1C1C266F}">
      <dsp:nvSpPr>
        <dsp:cNvPr id="0" name=""/>
        <dsp:cNvSpPr/>
      </dsp:nvSpPr>
      <dsp:spPr>
        <a:xfrm>
          <a:off x="4604697" y="202865"/>
          <a:ext cx="297081" cy="29708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7059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DF231-0322-4657-BFDB-F4735E62FFE0}">
      <dsp:nvSpPr>
        <dsp:cNvPr id="0" name=""/>
        <dsp:cNvSpPr/>
      </dsp:nvSpPr>
      <dsp:spPr>
        <a:xfrm>
          <a:off x="5145385" y="36499"/>
          <a:ext cx="297081" cy="29708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9412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3A289C-28C3-45CE-A8F9-153B2AECA8DF}">
      <dsp:nvSpPr>
        <dsp:cNvPr id="0" name=""/>
        <dsp:cNvSpPr/>
      </dsp:nvSpPr>
      <dsp:spPr>
        <a:xfrm>
          <a:off x="5810848" y="327639"/>
          <a:ext cx="297081" cy="29708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1765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49939B-3BFB-4F75-A370-6632E6A4CE87}">
      <dsp:nvSpPr>
        <dsp:cNvPr id="0" name=""/>
        <dsp:cNvSpPr/>
      </dsp:nvSpPr>
      <dsp:spPr>
        <a:xfrm>
          <a:off x="6226763" y="535596"/>
          <a:ext cx="466842" cy="466842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4118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D8759F-65ED-44A6-91DF-3B94C0E8FD14}">
      <dsp:nvSpPr>
        <dsp:cNvPr id="0" name=""/>
        <dsp:cNvSpPr/>
      </dsp:nvSpPr>
      <dsp:spPr>
        <a:xfrm>
          <a:off x="6809043" y="993102"/>
          <a:ext cx="297081" cy="29708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6471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96B1F-7E60-4239-9623-3BB96174BDD8}">
      <dsp:nvSpPr>
        <dsp:cNvPr id="0" name=""/>
        <dsp:cNvSpPr/>
      </dsp:nvSpPr>
      <dsp:spPr>
        <a:xfrm>
          <a:off x="7058592" y="1450608"/>
          <a:ext cx="297081" cy="29708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8824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9C48BD-32F6-4F68-8BBE-F31BF9E0810C}">
      <dsp:nvSpPr>
        <dsp:cNvPr id="0" name=""/>
        <dsp:cNvSpPr/>
      </dsp:nvSpPr>
      <dsp:spPr>
        <a:xfrm>
          <a:off x="4895837" y="577188"/>
          <a:ext cx="763924" cy="76392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1176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D13E27-C632-4FBA-A8CE-7B5C85C822A5}">
      <dsp:nvSpPr>
        <dsp:cNvPr id="0" name=""/>
        <dsp:cNvSpPr/>
      </dsp:nvSpPr>
      <dsp:spPr>
        <a:xfrm>
          <a:off x="3273770" y="2157663"/>
          <a:ext cx="297081" cy="29708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3529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E9DB6D-F88A-41C6-9E75-6F2A2B670A50}">
      <dsp:nvSpPr>
        <dsp:cNvPr id="0" name=""/>
        <dsp:cNvSpPr/>
      </dsp:nvSpPr>
      <dsp:spPr>
        <a:xfrm>
          <a:off x="3523319" y="2531986"/>
          <a:ext cx="466842" cy="466842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5882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77891C-01DD-48AB-8C13-08310F140339}">
      <dsp:nvSpPr>
        <dsp:cNvPr id="0" name=""/>
        <dsp:cNvSpPr/>
      </dsp:nvSpPr>
      <dsp:spPr>
        <a:xfrm>
          <a:off x="4147191" y="2864717"/>
          <a:ext cx="679043" cy="679043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8235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EB2FA1-415B-4B6F-A61F-5A7DD42B0EE0}">
      <dsp:nvSpPr>
        <dsp:cNvPr id="0" name=""/>
        <dsp:cNvSpPr/>
      </dsp:nvSpPr>
      <dsp:spPr>
        <a:xfrm>
          <a:off x="5020611" y="3405406"/>
          <a:ext cx="297081" cy="29708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0588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13886A-B053-4318-B33E-48050FCA39B9}">
      <dsp:nvSpPr>
        <dsp:cNvPr id="0" name=""/>
        <dsp:cNvSpPr/>
      </dsp:nvSpPr>
      <dsp:spPr>
        <a:xfrm>
          <a:off x="5186977" y="2864717"/>
          <a:ext cx="466842" cy="466842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2941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57902-AD11-4618-B64A-DAAA06561DB9}">
      <dsp:nvSpPr>
        <dsp:cNvPr id="0" name=""/>
        <dsp:cNvSpPr/>
      </dsp:nvSpPr>
      <dsp:spPr>
        <a:xfrm>
          <a:off x="5602891" y="3446997"/>
          <a:ext cx="297081" cy="29708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5294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5C1B9-5EA3-4745-A80E-807803BE5F0A}">
      <dsp:nvSpPr>
        <dsp:cNvPr id="0" name=""/>
        <dsp:cNvSpPr/>
      </dsp:nvSpPr>
      <dsp:spPr>
        <a:xfrm>
          <a:off x="5977214" y="2781534"/>
          <a:ext cx="679043" cy="679043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7647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74FA9-353E-40B7-B4CE-4EC0F316E6FA}">
      <dsp:nvSpPr>
        <dsp:cNvPr id="0" name=""/>
        <dsp:cNvSpPr/>
      </dsp:nvSpPr>
      <dsp:spPr>
        <a:xfrm>
          <a:off x="6892226" y="2615168"/>
          <a:ext cx="466842" cy="466842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6FEA45-99DB-4298-9DDA-5887E37C369C}">
      <dsp:nvSpPr>
        <dsp:cNvPr id="0" name=""/>
        <dsp:cNvSpPr/>
      </dsp:nvSpPr>
      <dsp:spPr>
        <a:xfrm>
          <a:off x="6913483" y="2033501"/>
          <a:ext cx="3040518" cy="482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698"/>
              </a:lnTo>
              <a:lnTo>
                <a:pt x="3040518" y="328698"/>
              </a:lnTo>
              <a:lnTo>
                <a:pt x="3040518" y="482336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3D4996-0D16-4274-A0B1-C6835F448E42}">
      <dsp:nvSpPr>
        <dsp:cNvPr id="0" name=""/>
        <dsp:cNvSpPr/>
      </dsp:nvSpPr>
      <dsp:spPr>
        <a:xfrm>
          <a:off x="6913483" y="2033501"/>
          <a:ext cx="1013506" cy="4823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698"/>
              </a:lnTo>
              <a:lnTo>
                <a:pt x="1013506" y="328698"/>
              </a:lnTo>
              <a:lnTo>
                <a:pt x="1013506" y="482336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D48110-4892-4184-96BC-CCBBA2E4D39B}">
      <dsp:nvSpPr>
        <dsp:cNvPr id="0" name=""/>
        <dsp:cNvSpPr/>
      </dsp:nvSpPr>
      <dsp:spPr>
        <a:xfrm>
          <a:off x="5899977" y="2033501"/>
          <a:ext cx="1013506" cy="482336"/>
        </a:xfrm>
        <a:custGeom>
          <a:avLst/>
          <a:gdLst/>
          <a:ahLst/>
          <a:cxnLst/>
          <a:rect l="0" t="0" r="0" b="0"/>
          <a:pathLst>
            <a:path>
              <a:moveTo>
                <a:pt x="1013506" y="0"/>
              </a:moveTo>
              <a:lnTo>
                <a:pt x="1013506" y="328698"/>
              </a:lnTo>
              <a:lnTo>
                <a:pt x="0" y="328698"/>
              </a:lnTo>
              <a:lnTo>
                <a:pt x="0" y="482336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1CE74D-7BC7-4D5C-A937-176E5A727D33}">
      <dsp:nvSpPr>
        <dsp:cNvPr id="0" name=""/>
        <dsp:cNvSpPr/>
      </dsp:nvSpPr>
      <dsp:spPr>
        <a:xfrm>
          <a:off x="3872964" y="2033501"/>
          <a:ext cx="3040518" cy="482336"/>
        </a:xfrm>
        <a:custGeom>
          <a:avLst/>
          <a:gdLst/>
          <a:ahLst/>
          <a:cxnLst/>
          <a:rect l="0" t="0" r="0" b="0"/>
          <a:pathLst>
            <a:path>
              <a:moveTo>
                <a:pt x="3040518" y="0"/>
              </a:moveTo>
              <a:lnTo>
                <a:pt x="3040518" y="328698"/>
              </a:lnTo>
              <a:lnTo>
                <a:pt x="0" y="328698"/>
              </a:lnTo>
              <a:lnTo>
                <a:pt x="0" y="482336"/>
              </a:lnTo>
            </a:path>
          </a:pathLst>
        </a:custGeom>
        <a:noFill/>
        <a:ln w="1905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BA4CAB-62D9-4A45-A588-0DADCAC891BE}">
      <dsp:nvSpPr>
        <dsp:cNvPr id="0" name=""/>
        <dsp:cNvSpPr/>
      </dsp:nvSpPr>
      <dsp:spPr>
        <a:xfrm>
          <a:off x="3214" y="980375"/>
          <a:ext cx="1658464" cy="1053125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0CCE8E1-5236-4A5A-B677-76905190B6FB}">
      <dsp:nvSpPr>
        <dsp:cNvPr id="0" name=""/>
        <dsp:cNvSpPr/>
      </dsp:nvSpPr>
      <dsp:spPr>
        <a:xfrm>
          <a:off x="187487" y="1155436"/>
          <a:ext cx="1658464" cy="1053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>
              <a:latin typeface="Cambria" panose="02040503050406030204" pitchFamily="18" charset="0"/>
              <a:ea typeface="Cambria" panose="02040503050406030204" pitchFamily="18" charset="0"/>
            </a:rPr>
            <a:t>1. Bankacılık </a:t>
          </a:r>
          <a:r>
            <a:rPr lang="tr-TR" sz="14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Kanunu ve bağlı alt düzenlemeler</a:t>
          </a:r>
          <a:endParaRPr lang="en-US" sz="14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18332" y="1186281"/>
        <a:ext cx="1596774" cy="991435"/>
      </dsp:txXfrm>
    </dsp:sp>
    <dsp:sp modelId="{5ABF4F16-7D65-4B7D-81AB-BF1832C846B4}">
      <dsp:nvSpPr>
        <dsp:cNvPr id="0" name=""/>
        <dsp:cNvSpPr/>
      </dsp:nvSpPr>
      <dsp:spPr>
        <a:xfrm>
          <a:off x="2030226" y="980375"/>
          <a:ext cx="1658464" cy="1053125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55B3E42-65EB-4D12-8405-4AF6AF8F3FB5}">
      <dsp:nvSpPr>
        <dsp:cNvPr id="0" name=""/>
        <dsp:cNvSpPr/>
      </dsp:nvSpPr>
      <dsp:spPr>
        <a:xfrm>
          <a:off x="2214500" y="1155436"/>
          <a:ext cx="1658464" cy="1053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>
              <a:latin typeface="Cambria" panose="02040503050406030204" pitchFamily="18" charset="0"/>
              <a:ea typeface="Cambria" panose="02040503050406030204" pitchFamily="18" charset="0"/>
            </a:rPr>
            <a:t>2. </a:t>
          </a:r>
          <a:r>
            <a:rPr lang="tr-TR" sz="14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Sermaye Piyasası Kanunu ve bağlı alt düzenlemeler</a:t>
          </a:r>
          <a:endParaRPr lang="en-US" sz="14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245345" y="1186281"/>
        <a:ext cx="1596774" cy="991435"/>
      </dsp:txXfrm>
    </dsp:sp>
    <dsp:sp modelId="{91ABD6BE-ECBF-4DCC-8AA3-C8FF10C2F37E}">
      <dsp:nvSpPr>
        <dsp:cNvPr id="0" name=""/>
        <dsp:cNvSpPr/>
      </dsp:nvSpPr>
      <dsp:spPr>
        <a:xfrm>
          <a:off x="4057238" y="980375"/>
          <a:ext cx="1658464" cy="1053125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23EFE37-C923-43C6-BFFC-45153A3DB537}">
      <dsp:nvSpPr>
        <dsp:cNvPr id="0" name=""/>
        <dsp:cNvSpPr/>
      </dsp:nvSpPr>
      <dsp:spPr>
        <a:xfrm>
          <a:off x="4241512" y="1155436"/>
          <a:ext cx="1658464" cy="1053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>
              <a:latin typeface="Cambria" panose="02040503050406030204" pitchFamily="18" charset="0"/>
              <a:ea typeface="Cambria" panose="02040503050406030204" pitchFamily="18" charset="0"/>
            </a:rPr>
            <a:t>3. </a:t>
          </a:r>
          <a:r>
            <a:rPr lang="tr-TR" sz="14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Finansal Kiralama Kanunu</a:t>
          </a:r>
          <a:endParaRPr lang="en-US" sz="14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272357" y="1186281"/>
        <a:ext cx="1596774" cy="991435"/>
      </dsp:txXfrm>
    </dsp:sp>
    <dsp:sp modelId="{3CCD79C6-1B4B-4D6A-87F3-4967312EEC56}">
      <dsp:nvSpPr>
        <dsp:cNvPr id="0" name=""/>
        <dsp:cNvSpPr/>
      </dsp:nvSpPr>
      <dsp:spPr>
        <a:xfrm>
          <a:off x="6084250" y="980375"/>
          <a:ext cx="1658464" cy="1053125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8597A61-B8B1-4109-8A51-AAF1A1F3DB1C}">
      <dsp:nvSpPr>
        <dsp:cNvPr id="0" name=""/>
        <dsp:cNvSpPr/>
      </dsp:nvSpPr>
      <dsp:spPr>
        <a:xfrm>
          <a:off x="6268524" y="1155436"/>
          <a:ext cx="1658464" cy="1053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4. Diğer Mevzuat Hükümleri</a:t>
          </a:r>
          <a:endParaRPr lang="en-US" sz="16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6299369" y="1186281"/>
        <a:ext cx="1596774" cy="991435"/>
      </dsp:txXfrm>
    </dsp:sp>
    <dsp:sp modelId="{4A43A6A6-FFB6-49D5-AEDF-FFE70342108F}">
      <dsp:nvSpPr>
        <dsp:cNvPr id="0" name=""/>
        <dsp:cNvSpPr/>
      </dsp:nvSpPr>
      <dsp:spPr>
        <a:xfrm>
          <a:off x="3043732" y="2515837"/>
          <a:ext cx="1658464" cy="1053125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5ABCD57-BBD8-4C4A-80BA-C02859317EC9}">
      <dsp:nvSpPr>
        <dsp:cNvPr id="0" name=""/>
        <dsp:cNvSpPr/>
      </dsp:nvSpPr>
      <dsp:spPr>
        <a:xfrm>
          <a:off x="3228006" y="2690897"/>
          <a:ext cx="1658464" cy="1053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rgbClr val="009900"/>
              </a:solidFill>
              <a:latin typeface="Cambria" panose="02040503050406030204" pitchFamily="18" charset="0"/>
              <a:ea typeface="Cambria" panose="02040503050406030204" pitchFamily="18" charset="0"/>
            </a:rPr>
            <a:t>Tüketicinin Korunması Hakkında Kanun ve alt düzenlemeleri</a:t>
          </a:r>
        </a:p>
      </dsp:txBody>
      <dsp:txXfrm>
        <a:off x="3258851" y="2721742"/>
        <a:ext cx="1596774" cy="991435"/>
      </dsp:txXfrm>
    </dsp:sp>
    <dsp:sp modelId="{2D6570DC-72D9-44BB-B7A3-7DEFF0F48E61}">
      <dsp:nvSpPr>
        <dsp:cNvPr id="0" name=""/>
        <dsp:cNvSpPr/>
      </dsp:nvSpPr>
      <dsp:spPr>
        <a:xfrm>
          <a:off x="5070744" y="2515837"/>
          <a:ext cx="1658464" cy="1053125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3EBFD7C-E19A-45D4-BBD5-3F7025463F89}">
      <dsp:nvSpPr>
        <dsp:cNvPr id="0" name=""/>
        <dsp:cNvSpPr/>
      </dsp:nvSpPr>
      <dsp:spPr>
        <a:xfrm>
          <a:off x="5255018" y="2690897"/>
          <a:ext cx="1658464" cy="1053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rgbClr val="009900"/>
              </a:solidFill>
              <a:latin typeface="Cambria" panose="02040503050406030204" pitchFamily="18" charset="0"/>
              <a:ea typeface="Cambria" panose="02040503050406030204" pitchFamily="18" charset="0"/>
            </a:rPr>
            <a:t>Suç Gelirlerinin Aklanmasının Önlenmesi Hakkında Kanun ve alt düzenlemeleri</a:t>
          </a:r>
        </a:p>
      </dsp:txBody>
      <dsp:txXfrm>
        <a:off x="5285863" y="2721742"/>
        <a:ext cx="1596774" cy="991435"/>
      </dsp:txXfrm>
    </dsp:sp>
    <dsp:sp modelId="{4D063A28-7387-4278-993E-7E7B7BC43819}">
      <dsp:nvSpPr>
        <dsp:cNvPr id="0" name=""/>
        <dsp:cNvSpPr/>
      </dsp:nvSpPr>
      <dsp:spPr>
        <a:xfrm>
          <a:off x="7097757" y="2515837"/>
          <a:ext cx="1658464" cy="1053125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AEA9BB2-2BCA-4971-827E-A03B91F58EE1}">
      <dsp:nvSpPr>
        <dsp:cNvPr id="0" name=""/>
        <dsp:cNvSpPr/>
      </dsp:nvSpPr>
      <dsp:spPr>
        <a:xfrm>
          <a:off x="7282030" y="2690897"/>
          <a:ext cx="1658464" cy="1053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solidFill>
                <a:srgbClr val="009900"/>
              </a:solidFill>
              <a:latin typeface="Cambria" panose="02040503050406030204" pitchFamily="18" charset="0"/>
              <a:ea typeface="Cambria" panose="02040503050406030204" pitchFamily="18" charset="0"/>
            </a:rPr>
            <a:t>Sigortacılık Kanunu ve </a:t>
          </a:r>
          <a:r>
            <a:rPr lang="tr-TR" sz="1400" kern="1200" dirty="0" smtClean="0">
              <a:solidFill>
                <a:srgbClr val="009900"/>
              </a:solidFill>
              <a:latin typeface="Cambria" panose="02040503050406030204" pitchFamily="18" charset="0"/>
              <a:ea typeface="Cambria" panose="02040503050406030204" pitchFamily="18" charset="0"/>
            </a:rPr>
            <a:t>alt düzenlemeleri</a:t>
          </a:r>
          <a:endParaRPr lang="en-US" sz="1400" kern="1200" dirty="0">
            <a:solidFill>
              <a:srgbClr val="009900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7312875" y="2721742"/>
        <a:ext cx="1596774" cy="991435"/>
      </dsp:txXfrm>
    </dsp:sp>
    <dsp:sp modelId="{8CDC3AE2-021A-4A8F-B654-D5829E799EF3}">
      <dsp:nvSpPr>
        <dsp:cNvPr id="0" name=""/>
        <dsp:cNvSpPr/>
      </dsp:nvSpPr>
      <dsp:spPr>
        <a:xfrm>
          <a:off x="9124769" y="2515837"/>
          <a:ext cx="1658464" cy="1053125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43668C2-5D8D-44B0-9B62-5483427FF624}">
      <dsp:nvSpPr>
        <dsp:cNvPr id="0" name=""/>
        <dsp:cNvSpPr/>
      </dsp:nvSpPr>
      <dsp:spPr>
        <a:xfrm>
          <a:off x="9309043" y="2690897"/>
          <a:ext cx="1658464" cy="10531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>
              <a:solidFill>
                <a:srgbClr val="009900"/>
              </a:solidFill>
              <a:latin typeface="Cambria" panose="02040503050406030204" pitchFamily="18" charset="0"/>
              <a:ea typeface="Cambria" panose="02040503050406030204" pitchFamily="18" charset="0"/>
            </a:rPr>
            <a:t>Özel hukuk tüzel kişilerinin tabi oldukları diğer </a:t>
          </a:r>
          <a:r>
            <a:rPr lang="tr-TR" sz="1400" kern="1200" dirty="0" smtClean="0">
              <a:solidFill>
                <a:srgbClr val="009900"/>
              </a:solidFill>
              <a:latin typeface="Cambria" panose="02040503050406030204" pitchFamily="18" charset="0"/>
              <a:ea typeface="Cambria" panose="02040503050406030204" pitchFamily="18" charset="0"/>
            </a:rPr>
            <a:t>tüm mevzuat </a:t>
          </a:r>
          <a:endParaRPr lang="en-US" sz="1400" kern="1200" dirty="0">
            <a:solidFill>
              <a:srgbClr val="009900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9339888" y="2721742"/>
        <a:ext cx="1596774" cy="9914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959B6F-D961-4829-8349-492601C3AC11}">
      <dsp:nvSpPr>
        <dsp:cNvPr id="0" name=""/>
        <dsp:cNvSpPr/>
      </dsp:nvSpPr>
      <dsp:spPr>
        <a:xfrm>
          <a:off x="6263283" y="2228477"/>
          <a:ext cx="1443674" cy="1443674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alpha val="5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1DBF27E-91D4-40E7-A097-FB5522F4FCEB}">
      <dsp:nvSpPr>
        <dsp:cNvPr id="0" name=""/>
        <dsp:cNvSpPr/>
      </dsp:nvSpPr>
      <dsp:spPr>
        <a:xfrm>
          <a:off x="1658009" y="694782"/>
          <a:ext cx="1674661" cy="96932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1. Özel Cari Hesap</a:t>
          </a:r>
          <a:endParaRPr lang="en-US" sz="20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1658009" y="694782"/>
        <a:ext cx="1674661" cy="969324"/>
      </dsp:txXfrm>
    </dsp:sp>
    <dsp:sp modelId="{2E40E98A-5455-407B-B5D3-76EE65170C3A}">
      <dsp:nvSpPr>
        <dsp:cNvPr id="0" name=""/>
        <dsp:cNvSpPr/>
      </dsp:nvSpPr>
      <dsp:spPr>
        <a:xfrm>
          <a:off x="6116606" y="329217"/>
          <a:ext cx="1443674" cy="1443674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287506"/>
                <a:satOff val="0"/>
                <a:lumOff val="-4412"/>
                <a:alphaOff val="0"/>
              </a:schemeClr>
            </a:gs>
            <a:gs pos="90000">
              <a:schemeClr val="accent4">
                <a:alpha val="50000"/>
                <a:hueOff val="287506"/>
                <a:satOff val="0"/>
                <a:lumOff val="-4412"/>
                <a:alphaOff val="0"/>
                <a:shade val="100000"/>
                <a:satMod val="105000"/>
              </a:schemeClr>
            </a:gs>
            <a:gs pos="100000">
              <a:schemeClr val="accent4">
                <a:alpha val="50000"/>
                <a:hueOff val="287506"/>
                <a:satOff val="0"/>
                <a:lumOff val="-4412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0076B252-4299-42B3-AE46-D6B5DC477E4C}">
      <dsp:nvSpPr>
        <dsp:cNvPr id="0" name=""/>
        <dsp:cNvSpPr/>
      </dsp:nvSpPr>
      <dsp:spPr>
        <a:xfrm>
          <a:off x="6127820" y="573679"/>
          <a:ext cx="1501421" cy="105181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2. Katılma Hesapları</a:t>
          </a:r>
          <a:endParaRPr lang="en-US" sz="20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6127820" y="573679"/>
        <a:ext cx="1501421" cy="1051819"/>
      </dsp:txXfrm>
    </dsp:sp>
    <dsp:sp modelId="{D7AFF382-6547-4353-B55A-15FC983CDF63}">
      <dsp:nvSpPr>
        <dsp:cNvPr id="0" name=""/>
        <dsp:cNvSpPr/>
      </dsp:nvSpPr>
      <dsp:spPr>
        <a:xfrm>
          <a:off x="8095262" y="1588590"/>
          <a:ext cx="1443674" cy="1443674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575011"/>
                <a:satOff val="0"/>
                <a:lumOff val="-8824"/>
                <a:alphaOff val="0"/>
              </a:schemeClr>
            </a:gs>
            <a:gs pos="90000">
              <a:schemeClr val="accent4">
                <a:alpha val="50000"/>
                <a:hueOff val="575011"/>
                <a:satOff val="0"/>
                <a:lumOff val="-8824"/>
                <a:alphaOff val="0"/>
                <a:shade val="100000"/>
                <a:satMod val="105000"/>
              </a:schemeClr>
            </a:gs>
            <a:gs pos="100000">
              <a:schemeClr val="accent4">
                <a:alpha val="50000"/>
                <a:hueOff val="575011"/>
                <a:satOff val="0"/>
                <a:lumOff val="-8824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35DDD2F-EC3B-4710-B135-C82F65BF9E20}">
      <dsp:nvSpPr>
        <dsp:cNvPr id="0" name=""/>
        <dsp:cNvSpPr/>
      </dsp:nvSpPr>
      <dsp:spPr>
        <a:xfrm>
          <a:off x="8085124" y="1791121"/>
          <a:ext cx="1501421" cy="105181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Yatırım Vekaleti</a:t>
          </a:r>
          <a:endParaRPr lang="en-US" sz="20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8085124" y="1791121"/>
        <a:ext cx="1501421" cy="1051819"/>
      </dsp:txXfrm>
    </dsp:sp>
    <dsp:sp modelId="{94FB44DF-1667-4F60-B28D-2D7A26562535}">
      <dsp:nvSpPr>
        <dsp:cNvPr id="0" name=""/>
        <dsp:cNvSpPr/>
      </dsp:nvSpPr>
      <dsp:spPr>
        <a:xfrm>
          <a:off x="4314843" y="1705253"/>
          <a:ext cx="1443674" cy="1443674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862517"/>
                <a:satOff val="0"/>
                <a:lumOff val="-13235"/>
                <a:alphaOff val="0"/>
              </a:schemeClr>
            </a:gs>
            <a:gs pos="90000">
              <a:schemeClr val="accent4">
                <a:alpha val="50000"/>
                <a:hueOff val="862517"/>
                <a:satOff val="0"/>
                <a:lumOff val="-13235"/>
                <a:alphaOff val="0"/>
                <a:shade val="100000"/>
                <a:satMod val="105000"/>
              </a:schemeClr>
            </a:gs>
            <a:gs pos="100000">
              <a:schemeClr val="accent4">
                <a:alpha val="50000"/>
                <a:hueOff val="862517"/>
                <a:satOff val="0"/>
                <a:lumOff val="-13235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ED5C32C-8168-4106-B202-2B6BD03A7685}">
      <dsp:nvSpPr>
        <dsp:cNvPr id="0" name=""/>
        <dsp:cNvSpPr/>
      </dsp:nvSpPr>
      <dsp:spPr>
        <a:xfrm>
          <a:off x="4269635" y="1931644"/>
          <a:ext cx="1501421" cy="105181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Mudârabe</a:t>
          </a:r>
          <a:endParaRPr lang="en-US" sz="20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4269635" y="1931644"/>
        <a:ext cx="1501421" cy="1051819"/>
      </dsp:txXfrm>
    </dsp:sp>
    <dsp:sp modelId="{C74D97AA-DAB1-4016-9343-C134205A5965}">
      <dsp:nvSpPr>
        <dsp:cNvPr id="0" name=""/>
        <dsp:cNvSpPr/>
      </dsp:nvSpPr>
      <dsp:spPr>
        <a:xfrm>
          <a:off x="1811151" y="480673"/>
          <a:ext cx="1443674" cy="1417052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1150022"/>
                <a:satOff val="0"/>
                <a:lumOff val="-17647"/>
                <a:alphaOff val="0"/>
              </a:schemeClr>
            </a:gs>
            <a:gs pos="90000">
              <a:schemeClr val="accent4">
                <a:alpha val="50000"/>
                <a:hueOff val="1150022"/>
                <a:satOff val="0"/>
                <a:lumOff val="-17647"/>
                <a:alphaOff val="0"/>
                <a:shade val="100000"/>
                <a:satMod val="105000"/>
              </a:schemeClr>
            </a:gs>
            <a:gs pos="100000">
              <a:schemeClr val="accent4">
                <a:alpha val="50000"/>
                <a:hueOff val="1150022"/>
                <a:satOff val="0"/>
                <a:lumOff val="-17647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BE30FCB6-C595-49B4-ABE3-30BBBA6D9D62}">
      <dsp:nvSpPr>
        <dsp:cNvPr id="0" name=""/>
        <dsp:cNvSpPr/>
      </dsp:nvSpPr>
      <dsp:spPr>
        <a:xfrm>
          <a:off x="6210468" y="2457562"/>
          <a:ext cx="1501421" cy="105181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latin typeface="Cambria" panose="02040503050406030204" pitchFamily="18" charset="0"/>
              <a:ea typeface="Cambria" panose="02040503050406030204" pitchFamily="18" charset="0"/>
            </a:rPr>
            <a:t>Özel Fon Havuzları</a:t>
          </a:r>
          <a:endParaRPr lang="en-US" sz="20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6210468" y="2457562"/>
        <a:ext cx="1501421" cy="10518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A3B06-E30A-40A4-8F5A-68F8E471C14D}">
      <dsp:nvSpPr>
        <dsp:cNvPr id="0" name=""/>
        <dsp:cNvSpPr/>
      </dsp:nvSpPr>
      <dsp:spPr>
        <a:xfrm>
          <a:off x="0" y="492"/>
          <a:ext cx="9872871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2E1D46-28C3-4C66-B768-512510328C8D}">
      <dsp:nvSpPr>
        <dsp:cNvPr id="0" name=""/>
        <dsp:cNvSpPr/>
      </dsp:nvSpPr>
      <dsp:spPr>
        <a:xfrm>
          <a:off x="0" y="492"/>
          <a:ext cx="9872871" cy="807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Taraflar: </a:t>
          </a:r>
          <a:r>
            <a:rPr lang="tr-TR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P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ara</a:t>
          </a:r>
          <a:r>
            <a:rPr lang="tr-TR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yatıran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kişiler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ile</a:t>
          </a:r>
          <a:r>
            <a:rPr lang="tr-TR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bu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hesaplara</a:t>
          </a:r>
          <a:r>
            <a:rPr lang="tr-TR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para (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katılım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fonu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)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kabul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eden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katılım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bankası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olma</a:t>
          </a:r>
          <a:r>
            <a:rPr lang="tr-TR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üzere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iki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taraf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mevcuttur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0" y="492"/>
        <a:ext cx="9872871" cy="807522"/>
      </dsp:txXfrm>
    </dsp:sp>
    <dsp:sp modelId="{567C60C4-90B5-4D65-AFF9-B13C21A551C4}">
      <dsp:nvSpPr>
        <dsp:cNvPr id="0" name=""/>
        <dsp:cNvSpPr/>
      </dsp:nvSpPr>
      <dsp:spPr>
        <a:xfrm>
          <a:off x="0" y="808015"/>
          <a:ext cx="9872871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-1000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A328E8-1C1C-4281-A7D1-5E925B1F3E1A}">
      <dsp:nvSpPr>
        <dsp:cNvPr id="0" name=""/>
        <dsp:cNvSpPr/>
      </dsp:nvSpPr>
      <dsp:spPr>
        <a:xfrm>
          <a:off x="0" y="808015"/>
          <a:ext cx="9872871" cy="807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>
              <a:latin typeface="Cambria" panose="02040503050406030204" pitchFamily="18" charset="0"/>
              <a:ea typeface="Cambria" panose="02040503050406030204" pitchFamily="18" charset="0"/>
            </a:rPr>
            <a:t>Amaç: </a:t>
          </a: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H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esap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sahibinin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amacı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parasını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emniyete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almak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kısım</a:t>
          </a: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bankacılık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işlemlerini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bu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hesaplar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vasıtasıyla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gerçekleştirebilmektir</a:t>
          </a: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  <a:endParaRPr lang="en-US" sz="2000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0" y="808015"/>
        <a:ext cx="9872871" cy="807522"/>
      </dsp:txXfrm>
    </dsp:sp>
    <dsp:sp modelId="{3FDED84E-3BEB-49C1-92DA-AB2E0CB4C31E}">
      <dsp:nvSpPr>
        <dsp:cNvPr id="0" name=""/>
        <dsp:cNvSpPr/>
      </dsp:nvSpPr>
      <dsp:spPr>
        <a:xfrm>
          <a:off x="0" y="1615538"/>
          <a:ext cx="9872871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395EF5-DDE0-4AE3-945E-1A859919F065}">
      <dsp:nvSpPr>
        <dsp:cNvPr id="0" name=""/>
        <dsp:cNvSpPr/>
      </dsp:nvSpPr>
      <dsp:spPr>
        <a:xfrm>
          <a:off x="0" y="1615538"/>
          <a:ext cx="9872871" cy="807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Vade:</a:t>
          </a:r>
          <a:r>
            <a:rPr lang="tr-TR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B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u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hesaplarda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vade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söz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konusu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değildir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0" y="1615538"/>
        <a:ext cx="9872871" cy="807522"/>
      </dsp:txXfrm>
    </dsp:sp>
    <dsp:sp modelId="{9F84624F-A92E-4148-9DEB-0E5C6E0DEEF0}">
      <dsp:nvSpPr>
        <dsp:cNvPr id="0" name=""/>
        <dsp:cNvSpPr/>
      </dsp:nvSpPr>
      <dsp:spPr>
        <a:xfrm>
          <a:off x="0" y="2423061"/>
          <a:ext cx="9872871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-3000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EF865-E6F2-4049-9C06-18D2F62B83EB}">
      <dsp:nvSpPr>
        <dsp:cNvPr id="0" name=""/>
        <dsp:cNvSpPr/>
      </dsp:nvSpPr>
      <dsp:spPr>
        <a:xfrm>
          <a:off x="0" y="2423061"/>
          <a:ext cx="9872871" cy="807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>
              <a:latin typeface="Cambria" panose="02040503050406030204" pitchFamily="18" charset="0"/>
              <a:ea typeface="Cambria" panose="02040503050406030204" pitchFamily="18" charset="0"/>
            </a:rPr>
            <a:t>Şekil: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Sözleşme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herhangi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bir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şekle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bağlı</a:t>
          </a: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değildir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0" y="2423061"/>
        <a:ext cx="9872871" cy="807522"/>
      </dsp:txXfrm>
    </dsp:sp>
    <dsp:sp modelId="{D2F0D4F6-3BAC-4139-89AD-E87B6340B6FC}">
      <dsp:nvSpPr>
        <dsp:cNvPr id="0" name=""/>
        <dsp:cNvSpPr/>
      </dsp:nvSpPr>
      <dsp:spPr>
        <a:xfrm>
          <a:off x="0" y="3230584"/>
          <a:ext cx="9872871" cy="0"/>
        </a:xfrm>
        <a:prstGeom prst="line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905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922CC2-518E-497B-82D7-D39DD12A909A}">
      <dsp:nvSpPr>
        <dsp:cNvPr id="0" name=""/>
        <dsp:cNvSpPr/>
      </dsp:nvSpPr>
      <dsp:spPr>
        <a:xfrm>
          <a:off x="0" y="3230584"/>
          <a:ext cx="9872871" cy="807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>
            <a:solidFill>
              <a:schemeClr val="accent4">
                <a:lumMod val="75000"/>
              </a:schemeClr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0" y="3230584"/>
        <a:ext cx="9872871" cy="8075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DCCD5-F00A-4DCA-A2D1-F416E3BD7557}">
      <dsp:nvSpPr>
        <dsp:cNvPr id="0" name=""/>
        <dsp:cNvSpPr/>
      </dsp:nvSpPr>
      <dsp:spPr>
        <a:xfrm>
          <a:off x="0" y="492"/>
          <a:ext cx="987287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64BB6-E9BF-41EB-B7A7-98C003115CE4}">
      <dsp:nvSpPr>
        <dsp:cNvPr id="0" name=""/>
        <dsp:cNvSpPr/>
      </dsp:nvSpPr>
      <dsp:spPr>
        <a:xfrm>
          <a:off x="0" y="492"/>
          <a:ext cx="9872871" cy="807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Taraflar: </a:t>
          </a:r>
          <a:r>
            <a:rPr lang="tr-TR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P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ara</a:t>
          </a:r>
          <a:r>
            <a:rPr lang="tr-TR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yatıran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kişiler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ile</a:t>
          </a:r>
          <a:r>
            <a:rPr lang="tr-TR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bu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hesaplara</a:t>
          </a:r>
          <a:r>
            <a:rPr lang="tr-TR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para (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katılım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fonu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)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kabul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eden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katılım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bankası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olma</a:t>
          </a:r>
          <a:r>
            <a:rPr lang="tr-TR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üzere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iki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taraf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mevcuttur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0" y="492"/>
        <a:ext cx="9872871" cy="807522"/>
      </dsp:txXfrm>
    </dsp:sp>
    <dsp:sp modelId="{960C7E6E-33DA-434F-AE14-32DE4ED7F55D}">
      <dsp:nvSpPr>
        <dsp:cNvPr id="0" name=""/>
        <dsp:cNvSpPr/>
      </dsp:nvSpPr>
      <dsp:spPr>
        <a:xfrm>
          <a:off x="0" y="808015"/>
          <a:ext cx="987287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222A6B-AE84-4C23-8717-DD1277C31485}">
      <dsp:nvSpPr>
        <dsp:cNvPr id="0" name=""/>
        <dsp:cNvSpPr/>
      </dsp:nvSpPr>
      <dsp:spPr>
        <a:xfrm>
          <a:off x="0" y="808015"/>
          <a:ext cx="9872871" cy="807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>
              <a:latin typeface="Cambria" panose="02040503050406030204" pitchFamily="18" charset="0"/>
              <a:ea typeface="Cambria" panose="02040503050406030204" pitchFamily="18" charset="0"/>
            </a:rPr>
            <a:t>Amaç: F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onlar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ile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oluşturulan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havuzlarda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biriken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paranın</a:t>
          </a: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Katılım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Bankası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tarafından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işletilmesi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sonucunda</a:t>
          </a:r>
          <a:r>
            <a:rPr lang="tr-TR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elde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edilecek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kâr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zarara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latin typeface="Cambria" panose="02040503050406030204" pitchFamily="18" charset="0"/>
              <a:ea typeface="Cambria" panose="02040503050406030204" pitchFamily="18" charset="0"/>
            </a:rPr>
            <a:t>katılmaktır</a:t>
          </a:r>
          <a:r>
            <a:rPr lang="en-US" sz="2000" kern="1200" dirty="0">
              <a:latin typeface="Cambria" panose="02040503050406030204" pitchFamily="18" charset="0"/>
              <a:ea typeface="Cambria" panose="02040503050406030204" pitchFamily="18" charset="0"/>
            </a:rPr>
            <a:t>.</a:t>
          </a:r>
        </a:p>
      </dsp:txBody>
      <dsp:txXfrm>
        <a:off x="0" y="808015"/>
        <a:ext cx="9872871" cy="807522"/>
      </dsp:txXfrm>
    </dsp:sp>
    <dsp:sp modelId="{3D144404-DCA0-46E3-A4A7-79463DC0D0C7}">
      <dsp:nvSpPr>
        <dsp:cNvPr id="0" name=""/>
        <dsp:cNvSpPr/>
      </dsp:nvSpPr>
      <dsp:spPr>
        <a:xfrm>
          <a:off x="0" y="1615538"/>
          <a:ext cx="987287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DF210D-33D1-419F-A8D2-A5BDB07F7B3C}">
      <dsp:nvSpPr>
        <dsp:cNvPr id="0" name=""/>
        <dsp:cNvSpPr/>
      </dsp:nvSpPr>
      <dsp:spPr>
        <a:xfrm>
          <a:off x="0" y="1615538"/>
          <a:ext cx="9872871" cy="807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Vade:</a:t>
          </a:r>
          <a:r>
            <a:rPr lang="tr-TR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B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u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hesapların</a:t>
          </a:r>
          <a:r>
            <a:rPr lang="tr-TR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vadeli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açılması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şarttır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.</a:t>
          </a:r>
          <a:r>
            <a:rPr lang="tr-TR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A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sgari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30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gün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vadeli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açılabi</a:t>
          </a:r>
          <a:r>
            <a:rPr lang="tr-TR" sz="20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lir.</a:t>
          </a:r>
          <a:endParaRPr lang="en-US" sz="2000" kern="1200" dirty="0">
            <a:solidFill>
              <a:schemeClr val="accent4">
                <a:lumMod val="75000"/>
              </a:schemeClr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0" y="1615538"/>
        <a:ext cx="9872871" cy="807522"/>
      </dsp:txXfrm>
    </dsp:sp>
    <dsp:sp modelId="{3C13DF66-3D7D-4010-ADB3-9BF7993CD7BD}">
      <dsp:nvSpPr>
        <dsp:cNvPr id="0" name=""/>
        <dsp:cNvSpPr/>
      </dsp:nvSpPr>
      <dsp:spPr>
        <a:xfrm>
          <a:off x="0" y="2423061"/>
          <a:ext cx="987287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9CAF1-7ED4-43A1-ADF8-28C5ADE2ED7D}">
      <dsp:nvSpPr>
        <dsp:cNvPr id="0" name=""/>
        <dsp:cNvSpPr/>
      </dsp:nvSpPr>
      <dsp:spPr>
        <a:xfrm>
          <a:off x="0" y="2423061"/>
          <a:ext cx="9872871" cy="807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>
              <a:latin typeface="Cambria" panose="02040503050406030204" pitchFamily="18" charset="0"/>
              <a:ea typeface="Cambria" panose="02040503050406030204" pitchFamily="18" charset="0"/>
            </a:rPr>
            <a:t>Şekil: </a:t>
          </a:r>
          <a:r>
            <a:rPr lang="en-US" sz="2000" kern="1200">
              <a:latin typeface="Cambria" panose="02040503050406030204" pitchFamily="18" charset="0"/>
              <a:ea typeface="Cambria" panose="02040503050406030204" pitchFamily="18" charset="0"/>
            </a:rPr>
            <a:t>Sözleşme herhangi bir şekle bağlı</a:t>
          </a:r>
          <a:r>
            <a:rPr lang="tr-TR" sz="2000" kern="120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2000" kern="1200">
              <a:latin typeface="Cambria" panose="02040503050406030204" pitchFamily="18" charset="0"/>
              <a:ea typeface="Cambria" panose="02040503050406030204" pitchFamily="18" charset="0"/>
            </a:rPr>
            <a:t>değildir.</a:t>
          </a:r>
        </a:p>
      </dsp:txBody>
      <dsp:txXfrm>
        <a:off x="0" y="2423061"/>
        <a:ext cx="9872871" cy="807522"/>
      </dsp:txXfrm>
    </dsp:sp>
    <dsp:sp modelId="{65019F69-4861-40D0-9B20-9A3006F0F23A}">
      <dsp:nvSpPr>
        <dsp:cNvPr id="0" name=""/>
        <dsp:cNvSpPr/>
      </dsp:nvSpPr>
      <dsp:spPr>
        <a:xfrm>
          <a:off x="0" y="3230584"/>
          <a:ext cx="987287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C395A-D137-4C83-913C-7FBDAF48C8C3}">
      <dsp:nvSpPr>
        <dsp:cNvPr id="0" name=""/>
        <dsp:cNvSpPr/>
      </dsp:nvSpPr>
      <dsp:spPr>
        <a:xfrm>
          <a:off x="0" y="3230584"/>
          <a:ext cx="9872871" cy="8075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Alt Yöntemleri:</a:t>
          </a:r>
          <a:r>
            <a:rPr lang="tr-TR" sz="2000" kern="1200" dirty="0" smtClean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Kâr zarar ortaklığı sözleşmesine dayalı katılma hesapları, yatırım vekaleti sözleşmesine dayalı katılma hesapları ve özel fon havuzlarına dayalı katılma hesapları</a:t>
          </a:r>
          <a:endParaRPr lang="en-US" sz="2000" kern="1200" dirty="0">
            <a:solidFill>
              <a:schemeClr val="accent4">
                <a:lumMod val="75000"/>
              </a:schemeClr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0" y="3230584"/>
        <a:ext cx="9872871" cy="80752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3E1C9D-00D8-444A-AD3A-44B258BF4498}">
      <dsp:nvSpPr>
        <dsp:cNvPr id="0" name=""/>
        <dsp:cNvSpPr/>
      </dsp:nvSpPr>
      <dsp:spPr>
        <a:xfrm rot="5400000">
          <a:off x="-73955" y="917569"/>
          <a:ext cx="1430264" cy="172732"/>
        </a:xfrm>
        <a:prstGeom prst="rect">
          <a:avLst/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tint val="6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B4C6DEC-A5E5-4A40-9E11-1906786560CE}">
      <dsp:nvSpPr>
        <dsp:cNvPr id="0" name=""/>
        <dsp:cNvSpPr/>
      </dsp:nvSpPr>
      <dsp:spPr>
        <a:xfrm>
          <a:off x="252738" y="1336"/>
          <a:ext cx="1919253" cy="1151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İzinsiz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Faaliyette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Bulunmak</a:t>
          </a:r>
          <a:endParaRPr lang="en-US" sz="16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86466" y="35064"/>
        <a:ext cx="1851797" cy="1084096"/>
      </dsp:txXfrm>
    </dsp:sp>
    <dsp:sp modelId="{E6B29131-E08D-4757-AC07-71887F6D0FE0}">
      <dsp:nvSpPr>
        <dsp:cNvPr id="0" name=""/>
        <dsp:cNvSpPr/>
      </dsp:nvSpPr>
      <dsp:spPr>
        <a:xfrm rot="5400000">
          <a:off x="-73955" y="2357010"/>
          <a:ext cx="1430264" cy="172732"/>
        </a:xfrm>
        <a:prstGeom prst="rect">
          <a:avLst/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tint val="6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91B42C-28CC-41FB-B2C5-35FB3A8264BE}">
      <dsp:nvSpPr>
        <dsp:cNvPr id="0" name=""/>
        <dsp:cNvSpPr/>
      </dsp:nvSpPr>
      <dsp:spPr>
        <a:xfrm>
          <a:off x="252738" y="1440776"/>
          <a:ext cx="1919253" cy="1151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Mevduat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Katılım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F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onu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Sahiplerinin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Haklarını</a:t>
          </a:r>
          <a:r>
            <a:rPr lang="tr-T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Engellemek</a:t>
          </a:r>
          <a:endParaRPr lang="en-US" sz="16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86466" y="1474504"/>
        <a:ext cx="1851797" cy="1084096"/>
      </dsp:txXfrm>
    </dsp:sp>
    <dsp:sp modelId="{D93533C2-515B-4070-8CF8-4A3CC971290E}">
      <dsp:nvSpPr>
        <dsp:cNvPr id="0" name=""/>
        <dsp:cNvSpPr/>
      </dsp:nvSpPr>
      <dsp:spPr>
        <a:xfrm rot="5400000">
          <a:off x="-73955" y="3796450"/>
          <a:ext cx="1430264" cy="172732"/>
        </a:xfrm>
        <a:prstGeom prst="rect">
          <a:avLst/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tint val="6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D37F099-D873-44D3-B96C-69117350410C}">
      <dsp:nvSpPr>
        <dsp:cNvPr id="0" name=""/>
        <dsp:cNvSpPr/>
      </dsp:nvSpPr>
      <dsp:spPr>
        <a:xfrm>
          <a:off x="252738" y="2880217"/>
          <a:ext cx="1919253" cy="1151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Düzeltici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İyileştirici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Kısıtlayıcı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Önlemleri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Almamak</a:t>
          </a:r>
          <a:endParaRPr lang="en-US" sz="16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86466" y="2913945"/>
        <a:ext cx="1851797" cy="1084096"/>
      </dsp:txXfrm>
    </dsp:sp>
    <dsp:sp modelId="{7E9DE0F7-1C4F-4F4B-90E7-46CD0540E034}">
      <dsp:nvSpPr>
        <dsp:cNvPr id="0" name=""/>
        <dsp:cNvSpPr/>
      </dsp:nvSpPr>
      <dsp:spPr>
        <a:xfrm>
          <a:off x="645765" y="4516170"/>
          <a:ext cx="2543431" cy="172732"/>
        </a:xfrm>
        <a:prstGeom prst="rect">
          <a:avLst/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tint val="6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3EB86B-1B6A-4E52-9FB0-CCD631FC38AD}">
      <dsp:nvSpPr>
        <dsp:cNvPr id="0" name=""/>
        <dsp:cNvSpPr/>
      </dsp:nvSpPr>
      <dsp:spPr>
        <a:xfrm>
          <a:off x="252738" y="4319657"/>
          <a:ext cx="1919253" cy="1151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Yetkili</a:t>
          </a:r>
          <a:r>
            <a:rPr lang="en-US" sz="1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Merciler</a:t>
          </a:r>
          <a:r>
            <a:rPr lang="en-US" sz="1400" b="1" kern="1200" dirty="0">
              <a:latin typeface="Cambria" panose="02040503050406030204" pitchFamily="18" charset="0"/>
              <a:ea typeface="Cambria" panose="02040503050406030204" pitchFamily="18" charset="0"/>
            </a:rPr>
            <a:t> İle </a:t>
          </a:r>
          <a:r>
            <a:rPr lang="en-US" sz="1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Denetim</a:t>
          </a:r>
          <a:r>
            <a:rPr lang="en-US" sz="1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Görevlilerince</a:t>
          </a:r>
          <a:r>
            <a:rPr lang="en-US" sz="1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İstenen</a:t>
          </a:r>
          <a:r>
            <a:rPr lang="tr-TR" sz="1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Bilgi</a:t>
          </a:r>
          <a:r>
            <a:rPr lang="en-US" sz="1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Belgeleri</a:t>
          </a:r>
          <a:r>
            <a:rPr lang="tr-TR" sz="1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4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Vermemek</a:t>
          </a:r>
          <a:endParaRPr lang="en-US" sz="14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86466" y="4353385"/>
        <a:ext cx="1851797" cy="1084096"/>
      </dsp:txXfrm>
    </dsp:sp>
    <dsp:sp modelId="{CD073C11-7824-486F-AB91-1C90880DF21E}">
      <dsp:nvSpPr>
        <dsp:cNvPr id="0" name=""/>
        <dsp:cNvSpPr/>
      </dsp:nvSpPr>
      <dsp:spPr>
        <a:xfrm rot="16200000">
          <a:off x="2478652" y="3796450"/>
          <a:ext cx="1430264" cy="172732"/>
        </a:xfrm>
        <a:prstGeom prst="rect">
          <a:avLst/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tint val="6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63B2469-2DA4-4F64-9F8E-BED1A1A296A9}">
      <dsp:nvSpPr>
        <dsp:cNvPr id="0" name=""/>
        <dsp:cNvSpPr/>
      </dsp:nvSpPr>
      <dsp:spPr>
        <a:xfrm>
          <a:off x="2805346" y="4319657"/>
          <a:ext cx="1919253" cy="1151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Belgelerin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Saklanması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Yükümlülüğüne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Aykırı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Davranmak</a:t>
          </a:r>
          <a:endParaRPr lang="en-US" sz="16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839074" y="4353385"/>
        <a:ext cx="1851797" cy="1084096"/>
      </dsp:txXfrm>
    </dsp:sp>
    <dsp:sp modelId="{5E23FE9E-B6BA-43F8-AABE-D075740886A7}">
      <dsp:nvSpPr>
        <dsp:cNvPr id="0" name=""/>
        <dsp:cNvSpPr/>
      </dsp:nvSpPr>
      <dsp:spPr>
        <a:xfrm rot="16200000">
          <a:off x="2478652" y="2357010"/>
          <a:ext cx="1430264" cy="172732"/>
        </a:xfrm>
        <a:prstGeom prst="rect">
          <a:avLst/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tint val="6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32450D-1C7F-4D14-AFC5-7FA7F7950751}">
      <dsp:nvSpPr>
        <dsp:cNvPr id="0" name=""/>
        <dsp:cNvSpPr/>
      </dsp:nvSpPr>
      <dsp:spPr>
        <a:xfrm>
          <a:off x="2805346" y="2880217"/>
          <a:ext cx="1919253" cy="1151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Gerçeğe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Aykırı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Beyanda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Bulunmak</a:t>
          </a:r>
          <a:endParaRPr lang="en-US" sz="16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839074" y="2913945"/>
        <a:ext cx="1851797" cy="1084096"/>
      </dsp:txXfrm>
    </dsp:sp>
    <dsp:sp modelId="{06D82B5D-30A1-41CB-880E-8E6011AD244D}">
      <dsp:nvSpPr>
        <dsp:cNvPr id="0" name=""/>
        <dsp:cNvSpPr/>
      </dsp:nvSpPr>
      <dsp:spPr>
        <a:xfrm rot="16200000">
          <a:off x="2478652" y="917569"/>
          <a:ext cx="1430264" cy="172732"/>
        </a:xfrm>
        <a:prstGeom prst="rect">
          <a:avLst/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tint val="6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5CAB9D-016C-4939-B3C8-DA04A7FDDE21}">
      <dsp:nvSpPr>
        <dsp:cNvPr id="0" name=""/>
        <dsp:cNvSpPr/>
      </dsp:nvSpPr>
      <dsp:spPr>
        <a:xfrm>
          <a:off x="2805346" y="1440776"/>
          <a:ext cx="1919253" cy="1151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K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ayıt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dışı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tr-T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işlemler ve Gerçeğe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aykırı</a:t>
          </a:r>
          <a:r>
            <a:rPr lang="tr-T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muhasebe</a:t>
          </a:r>
          <a:r>
            <a:rPr lang="tr-T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kaydı</a:t>
          </a:r>
          <a:endParaRPr lang="en-US" sz="16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839074" y="1474504"/>
        <a:ext cx="1851797" cy="1084096"/>
      </dsp:txXfrm>
    </dsp:sp>
    <dsp:sp modelId="{EC0CE861-8A20-4ACE-94FB-BEC1BF3EAAB6}">
      <dsp:nvSpPr>
        <dsp:cNvPr id="0" name=""/>
        <dsp:cNvSpPr/>
      </dsp:nvSpPr>
      <dsp:spPr>
        <a:xfrm>
          <a:off x="3198372" y="197849"/>
          <a:ext cx="2543431" cy="172732"/>
        </a:xfrm>
        <a:prstGeom prst="rect">
          <a:avLst/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tint val="6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2C1822-D81E-4318-A1FC-9CA0737D3BAE}">
      <dsp:nvSpPr>
        <dsp:cNvPr id="0" name=""/>
        <dsp:cNvSpPr/>
      </dsp:nvSpPr>
      <dsp:spPr>
        <a:xfrm>
          <a:off x="2805346" y="1336"/>
          <a:ext cx="1919253" cy="1151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Sistemi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engelleme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bozma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verileri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yok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etme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veya</a:t>
          </a:r>
          <a:r>
            <a:rPr lang="tr-TR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değiştirme</a:t>
          </a:r>
          <a:endParaRPr lang="en-US" sz="16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839074" y="35064"/>
        <a:ext cx="1851797" cy="1084096"/>
      </dsp:txXfrm>
    </dsp:sp>
    <dsp:sp modelId="{A598EA26-58C7-4F4E-A4B8-8A247E899BE8}">
      <dsp:nvSpPr>
        <dsp:cNvPr id="0" name=""/>
        <dsp:cNvSpPr/>
      </dsp:nvSpPr>
      <dsp:spPr>
        <a:xfrm rot="5400000">
          <a:off x="5031260" y="917569"/>
          <a:ext cx="1430264" cy="172732"/>
        </a:xfrm>
        <a:prstGeom prst="rect">
          <a:avLst/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tint val="6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B572504-D6CB-4760-B461-4C5B5EE2A062}">
      <dsp:nvSpPr>
        <dsp:cNvPr id="0" name=""/>
        <dsp:cNvSpPr/>
      </dsp:nvSpPr>
      <dsp:spPr>
        <a:xfrm>
          <a:off x="5357953" y="1336"/>
          <a:ext cx="1919253" cy="1151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İtibarın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zedelenmesi</a:t>
          </a:r>
          <a:endParaRPr lang="en-US" sz="16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391681" y="35064"/>
        <a:ext cx="1851797" cy="1084096"/>
      </dsp:txXfrm>
    </dsp:sp>
    <dsp:sp modelId="{F8A642C6-29F8-4632-AEFA-6BFDEF592CEC}">
      <dsp:nvSpPr>
        <dsp:cNvPr id="0" name=""/>
        <dsp:cNvSpPr/>
      </dsp:nvSpPr>
      <dsp:spPr>
        <a:xfrm rot="5400000">
          <a:off x="5031260" y="2357010"/>
          <a:ext cx="1430264" cy="172732"/>
        </a:xfrm>
        <a:prstGeom prst="rect">
          <a:avLst/>
        </a:prstGeom>
        <a:gradFill rotWithShape="0">
          <a:gsLst>
            <a:gs pos="0">
              <a:schemeClr val="accent4">
                <a:tint val="60000"/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tint val="60000"/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accent4">
                <a:tint val="60000"/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CAC9B5-8F0E-42F7-A237-D54709B2CD3C}">
      <dsp:nvSpPr>
        <dsp:cNvPr id="0" name=""/>
        <dsp:cNvSpPr/>
      </dsp:nvSpPr>
      <dsp:spPr>
        <a:xfrm>
          <a:off x="5357953" y="1440776"/>
          <a:ext cx="1919253" cy="1151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Sırların</a:t>
          </a:r>
          <a:r>
            <a:rPr lang="en-US" sz="1600" b="1" kern="1200" dirty="0"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açıklanması</a:t>
          </a:r>
          <a:endParaRPr lang="en-US" sz="16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391681" y="1474504"/>
        <a:ext cx="1851797" cy="1084096"/>
      </dsp:txXfrm>
    </dsp:sp>
    <dsp:sp modelId="{B43B2DE2-B685-4964-8C75-0CA3C499ACA5}">
      <dsp:nvSpPr>
        <dsp:cNvPr id="0" name=""/>
        <dsp:cNvSpPr/>
      </dsp:nvSpPr>
      <dsp:spPr>
        <a:xfrm>
          <a:off x="5357953" y="2880217"/>
          <a:ext cx="1919253" cy="11515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err="1">
              <a:latin typeface="Cambria" panose="02040503050406030204" pitchFamily="18" charset="0"/>
              <a:ea typeface="Cambria" panose="02040503050406030204" pitchFamily="18" charset="0"/>
            </a:rPr>
            <a:t>Zimmet</a:t>
          </a:r>
          <a:endParaRPr lang="en-US" sz="1600" b="1" kern="1200" dirty="0"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5391681" y="2913945"/>
        <a:ext cx="1851797" cy="108409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ED76FD-E4C3-49E7-9ABB-2CC0A84236E1}">
      <dsp:nvSpPr>
        <dsp:cNvPr id="0" name=""/>
        <dsp:cNvSpPr/>
      </dsp:nvSpPr>
      <dsp:spPr>
        <a:xfrm>
          <a:off x="0" y="1208"/>
          <a:ext cx="9872663" cy="49547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Bankaların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müşterilerinden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fon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toplama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işlemlerinde</a:t>
          </a:r>
          <a:r>
            <a:rPr lang="tr-TR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kullandıkları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çerçeve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sözleşme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olarak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bankacılık</a:t>
          </a:r>
          <a:r>
            <a:rPr lang="tr-TR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nb-NO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hizmetleri ya da hesap sözleşmeleri</a:t>
          </a:r>
          <a:endParaRPr lang="en-US" sz="1800" kern="1200" dirty="0">
            <a:solidFill>
              <a:schemeClr val="accent4">
                <a:lumMod val="75000"/>
              </a:schemeClr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4187" y="25395"/>
        <a:ext cx="9824289" cy="447105"/>
      </dsp:txXfrm>
    </dsp:sp>
    <dsp:sp modelId="{C0479CD9-E1FB-4DB7-92B6-3A0F5DE6ABDF}">
      <dsp:nvSpPr>
        <dsp:cNvPr id="0" name=""/>
        <dsp:cNvSpPr/>
      </dsp:nvSpPr>
      <dsp:spPr>
        <a:xfrm>
          <a:off x="0" y="507023"/>
          <a:ext cx="9872663" cy="49547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Ticari kredi işlemlerine dair çerçeve bir sözleşme</a:t>
          </a:r>
          <a:r>
            <a:rPr lang="tr-TR" sz="18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olarak genel kredi sözleşmeleri</a:t>
          </a:r>
          <a:endParaRPr lang="en-US" sz="18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4187" y="531210"/>
        <a:ext cx="9824289" cy="447105"/>
      </dsp:txXfrm>
    </dsp:sp>
    <dsp:sp modelId="{455C62FE-5F39-4ECF-85C0-ECB0384A0DC1}">
      <dsp:nvSpPr>
        <dsp:cNvPr id="0" name=""/>
        <dsp:cNvSpPr/>
      </dsp:nvSpPr>
      <dsp:spPr>
        <a:xfrm>
          <a:off x="0" y="1012838"/>
          <a:ext cx="9872663" cy="49547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Tüketici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kredileri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için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kullanılan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tüketici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kredisi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,</a:t>
          </a:r>
          <a:r>
            <a:rPr lang="tr-TR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konut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kredisi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ya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da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bireysel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sözleşmeleri</a:t>
          </a:r>
          <a:endParaRPr lang="en-US" sz="1800" kern="1200" dirty="0">
            <a:solidFill>
              <a:schemeClr val="accent4">
                <a:lumMod val="75000"/>
              </a:schemeClr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4187" y="1037025"/>
        <a:ext cx="9824289" cy="447105"/>
      </dsp:txXfrm>
    </dsp:sp>
    <dsp:sp modelId="{D411C6AF-4727-4431-B507-7B90955033FB}">
      <dsp:nvSpPr>
        <dsp:cNvPr id="0" name=""/>
        <dsp:cNvSpPr/>
      </dsp:nvSpPr>
      <dsp:spPr>
        <a:xfrm>
          <a:off x="0" y="1518653"/>
          <a:ext cx="9872663" cy="49547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Bankacılık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ve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kartları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hizmetleri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için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kart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sözleşmeleri</a:t>
          </a:r>
          <a:endParaRPr lang="en-US" sz="18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4187" y="1542840"/>
        <a:ext cx="9824289" cy="447105"/>
      </dsp:txXfrm>
    </dsp:sp>
    <dsp:sp modelId="{54AA90B2-7632-4C2B-9776-849DCE4A5D2F}">
      <dsp:nvSpPr>
        <dsp:cNvPr id="0" name=""/>
        <dsp:cNvSpPr/>
      </dsp:nvSpPr>
      <dsp:spPr>
        <a:xfrm>
          <a:off x="0" y="2024467"/>
          <a:ext cx="9872663" cy="49547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Kiralık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kasa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sözleşmeleri</a:t>
          </a:r>
          <a:endParaRPr lang="en-US" sz="1800" kern="1200" dirty="0">
            <a:solidFill>
              <a:schemeClr val="accent4">
                <a:lumMod val="75000"/>
              </a:schemeClr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4187" y="2048654"/>
        <a:ext cx="9824289" cy="447105"/>
      </dsp:txXfrm>
    </dsp:sp>
    <dsp:sp modelId="{77D02A22-90C1-44A9-97B2-D2560BCA6A5D}">
      <dsp:nvSpPr>
        <dsp:cNvPr id="0" name=""/>
        <dsp:cNvSpPr/>
      </dsp:nvSpPr>
      <dsp:spPr>
        <a:xfrm>
          <a:off x="0" y="2530282"/>
          <a:ext cx="9872663" cy="49547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Finansal kiralama sözleşmeleri</a:t>
          </a:r>
        </a:p>
      </dsp:txBody>
      <dsp:txXfrm>
        <a:off x="24187" y="2554469"/>
        <a:ext cx="9824289" cy="447105"/>
      </dsp:txXfrm>
    </dsp:sp>
    <dsp:sp modelId="{2EDF41CD-5996-4DDD-A2F3-45D01126FA82}">
      <dsp:nvSpPr>
        <dsp:cNvPr id="0" name=""/>
        <dsp:cNvSpPr/>
      </dsp:nvSpPr>
      <dsp:spPr>
        <a:xfrm>
          <a:off x="0" y="3036097"/>
          <a:ext cx="9872663" cy="49547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Bankaların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kredi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alacaklarını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teminat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altına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almak</a:t>
          </a:r>
          <a:r>
            <a:rPr lang="tr-TR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için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imzaladıkları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teminat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sözleşmeleri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(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rehin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,</a:t>
          </a:r>
          <a:r>
            <a:rPr lang="tr-TR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ipotek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alacak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devri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ticari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taşınır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rehni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,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kefalet</a:t>
          </a:r>
          <a:r>
            <a:rPr lang="tr-TR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garanti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taahhütleri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gibi</a:t>
          </a:r>
          <a:r>
            <a:rPr lang="en-US" sz="1800" kern="1200" dirty="0">
              <a:solidFill>
                <a:schemeClr val="accent4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rPr>
            <a:t>)</a:t>
          </a:r>
        </a:p>
      </dsp:txBody>
      <dsp:txXfrm>
        <a:off x="24187" y="3060284"/>
        <a:ext cx="9824289" cy="447105"/>
      </dsp:txXfrm>
    </dsp:sp>
    <dsp:sp modelId="{8061970B-4216-42FF-980C-2B7DA5F0BC3E}">
      <dsp:nvSpPr>
        <dsp:cNvPr id="0" name=""/>
        <dsp:cNvSpPr/>
      </dsp:nvSpPr>
      <dsp:spPr>
        <a:xfrm>
          <a:off x="0" y="3541912"/>
          <a:ext cx="9872663" cy="49547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</a:schemeClr>
            </a:gs>
            <a:gs pos="90000">
              <a:schemeClr val="lt1">
                <a:hueOff val="0"/>
                <a:satOff val="0"/>
                <a:lumOff val="0"/>
                <a:alphaOff val="0"/>
                <a:shade val="100000"/>
                <a:satMod val="105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Sermaye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piyasası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işlemlerine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ilişkin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yatırım</a:t>
          </a:r>
          <a:r>
            <a:rPr lang="en-US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hizmetleri</a:t>
          </a:r>
          <a:r>
            <a:rPr lang="tr-TR" sz="1800" kern="12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rPr>
            <a:t>sözleşmeleri</a:t>
          </a:r>
          <a:endParaRPr lang="en-US" sz="1800" kern="1200" dirty="0">
            <a:solidFill>
              <a:schemeClr val="tx1"/>
            </a:solidFill>
            <a:latin typeface="Cambria" panose="02040503050406030204" pitchFamily="18" charset="0"/>
            <a:ea typeface="Cambria" panose="02040503050406030204" pitchFamily="18" charset="0"/>
          </a:endParaRPr>
        </a:p>
      </dsp:txBody>
      <dsp:txXfrm>
        <a:off x="24187" y="3566099"/>
        <a:ext cx="9824289" cy="44710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D077C3-F5B8-466D-97F5-44B0E4D4583E}">
      <dsp:nvSpPr>
        <dsp:cNvPr id="0" name=""/>
        <dsp:cNvSpPr/>
      </dsp:nvSpPr>
      <dsp:spPr>
        <a:xfrm>
          <a:off x="2734807" y="1642791"/>
          <a:ext cx="4858741" cy="14412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rPr>
            <a:t>Dr. İsmail </a:t>
          </a:r>
          <a:r>
            <a:rPr lang="tr-TR" sz="3200" kern="1200" dirty="0" err="1" smtClean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rPr>
            <a:t>Halitoğlu</a:t>
          </a:r>
          <a:r>
            <a:rPr lang="tr-TR" sz="3200" kern="1200" dirty="0" smtClean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rPr>
            <a:t>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rPr>
            <a:t>Bekir Halaçoğlu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>
              <a:solidFill>
                <a:prstClr val="black"/>
              </a:solidFill>
              <a:latin typeface="Cambria" panose="02040503050406030204" pitchFamily="18" charset="0"/>
              <a:ea typeface="Cambria" panose="02040503050406030204" pitchFamily="18" charset="0"/>
            </a:rPr>
            <a:t>Ümit Akkaya</a:t>
          </a:r>
          <a:endParaRPr lang="tr-TR" sz="3200" b="0" kern="1200" dirty="0">
            <a:latin typeface="Cambria" panose="02040503050406030204" pitchFamily="18" charset="0"/>
            <a:ea typeface="Cambria" panose="02040503050406030204" pitchFamily="18" charset="0"/>
            <a:cs typeface="Calibri" panose="020F0502020204030204" pitchFamily="34" charset="0"/>
          </a:endParaRPr>
        </a:p>
      </dsp:txBody>
      <dsp:txXfrm>
        <a:off x="2734807" y="1642791"/>
        <a:ext cx="4858741" cy="1441202"/>
      </dsp:txXfrm>
    </dsp:sp>
    <dsp:sp modelId="{E2F1C9E9-FB6E-4FD9-884A-F45C585E7E02}">
      <dsp:nvSpPr>
        <dsp:cNvPr id="0" name=""/>
        <dsp:cNvSpPr/>
      </dsp:nvSpPr>
      <dsp:spPr>
        <a:xfrm>
          <a:off x="2975442" y="1162902"/>
          <a:ext cx="347876" cy="347876"/>
        </a:xfrm>
        <a:prstGeom prst="ellipse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D223E-AE6D-4BC7-9815-AA684F5BC804}">
      <dsp:nvSpPr>
        <dsp:cNvPr id="0" name=""/>
        <dsp:cNvSpPr/>
      </dsp:nvSpPr>
      <dsp:spPr>
        <a:xfrm>
          <a:off x="3218956" y="675875"/>
          <a:ext cx="347876" cy="347876"/>
        </a:xfrm>
        <a:prstGeom prst="ellipse">
          <a:avLst/>
        </a:prstGeom>
        <a:solidFill>
          <a:schemeClr val="accent1">
            <a:shade val="80000"/>
            <a:hueOff val="0"/>
            <a:satOff val="1356"/>
            <a:lumOff val="13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90ACA0-2D1E-432E-94B0-F2D7FC169790}">
      <dsp:nvSpPr>
        <dsp:cNvPr id="0" name=""/>
        <dsp:cNvSpPr/>
      </dsp:nvSpPr>
      <dsp:spPr>
        <a:xfrm>
          <a:off x="3803389" y="773280"/>
          <a:ext cx="546663" cy="546663"/>
        </a:xfrm>
        <a:prstGeom prst="ellipse">
          <a:avLst/>
        </a:prstGeom>
        <a:solidFill>
          <a:schemeClr val="accent1">
            <a:shade val="80000"/>
            <a:hueOff val="0"/>
            <a:satOff val="2712"/>
            <a:lumOff val="261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3B2FF4-1AA4-4C9D-BBB9-550F3D66FB98}">
      <dsp:nvSpPr>
        <dsp:cNvPr id="0" name=""/>
        <dsp:cNvSpPr/>
      </dsp:nvSpPr>
      <dsp:spPr>
        <a:xfrm>
          <a:off x="4290416" y="237550"/>
          <a:ext cx="347876" cy="347876"/>
        </a:xfrm>
        <a:prstGeom prst="ellipse">
          <a:avLst/>
        </a:prstGeom>
        <a:solidFill>
          <a:schemeClr val="accent1">
            <a:shade val="80000"/>
            <a:hueOff val="0"/>
            <a:satOff val="4068"/>
            <a:lumOff val="391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2032CA-931D-4F47-999F-7FBE26F771BC}">
      <dsp:nvSpPr>
        <dsp:cNvPr id="0" name=""/>
        <dsp:cNvSpPr/>
      </dsp:nvSpPr>
      <dsp:spPr>
        <a:xfrm>
          <a:off x="4923551" y="42740"/>
          <a:ext cx="347876" cy="347876"/>
        </a:xfrm>
        <a:prstGeom prst="ellipse">
          <a:avLst/>
        </a:prstGeom>
        <a:solidFill>
          <a:schemeClr val="accent1">
            <a:shade val="80000"/>
            <a:hueOff val="0"/>
            <a:satOff val="5424"/>
            <a:lumOff val="522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C05879-7992-4EFB-A17D-52DCAE8BBF2E}">
      <dsp:nvSpPr>
        <dsp:cNvPr id="0" name=""/>
        <dsp:cNvSpPr/>
      </dsp:nvSpPr>
      <dsp:spPr>
        <a:xfrm>
          <a:off x="5702794" y="383659"/>
          <a:ext cx="347876" cy="347876"/>
        </a:xfrm>
        <a:prstGeom prst="ellipse">
          <a:avLst/>
        </a:prstGeom>
        <a:solidFill>
          <a:schemeClr val="accent1">
            <a:shade val="80000"/>
            <a:hueOff val="0"/>
            <a:satOff val="6780"/>
            <a:lumOff val="652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36DB3E-E31D-4BAC-AD23-F38EBD73A085}">
      <dsp:nvSpPr>
        <dsp:cNvPr id="0" name=""/>
        <dsp:cNvSpPr/>
      </dsp:nvSpPr>
      <dsp:spPr>
        <a:xfrm>
          <a:off x="6189821" y="627172"/>
          <a:ext cx="546663" cy="546663"/>
        </a:xfrm>
        <a:prstGeom prst="ellipse">
          <a:avLst/>
        </a:prstGeom>
        <a:solidFill>
          <a:schemeClr val="accent1">
            <a:shade val="80000"/>
            <a:hueOff val="0"/>
            <a:satOff val="8136"/>
            <a:lumOff val="783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C0B845-4144-4294-8DE0-E47C37E4385E}">
      <dsp:nvSpPr>
        <dsp:cNvPr id="0" name=""/>
        <dsp:cNvSpPr/>
      </dsp:nvSpPr>
      <dsp:spPr>
        <a:xfrm>
          <a:off x="6871659" y="1162902"/>
          <a:ext cx="347876" cy="347876"/>
        </a:xfrm>
        <a:prstGeom prst="ellipse">
          <a:avLst/>
        </a:prstGeom>
        <a:solidFill>
          <a:schemeClr val="accent1">
            <a:shade val="80000"/>
            <a:hueOff val="0"/>
            <a:satOff val="9492"/>
            <a:lumOff val="913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821DBE-944C-4A0F-899A-039F5C52AB11}">
      <dsp:nvSpPr>
        <dsp:cNvPr id="0" name=""/>
        <dsp:cNvSpPr/>
      </dsp:nvSpPr>
      <dsp:spPr>
        <a:xfrm>
          <a:off x="7174688" y="1525629"/>
          <a:ext cx="347876" cy="347876"/>
        </a:xfrm>
        <a:prstGeom prst="ellipse">
          <a:avLst/>
        </a:prstGeom>
        <a:solidFill>
          <a:schemeClr val="accent1">
            <a:shade val="80000"/>
            <a:hueOff val="0"/>
            <a:satOff val="10848"/>
            <a:lumOff val="1044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F0C71B-845C-437C-8B15-DE610132F55B}">
      <dsp:nvSpPr>
        <dsp:cNvPr id="0" name=""/>
        <dsp:cNvSpPr/>
      </dsp:nvSpPr>
      <dsp:spPr>
        <a:xfrm>
          <a:off x="4631335" y="675875"/>
          <a:ext cx="894539" cy="894539"/>
        </a:xfrm>
        <a:prstGeom prst="ellipse">
          <a:avLst/>
        </a:prstGeom>
        <a:solidFill>
          <a:schemeClr val="accent1">
            <a:shade val="80000"/>
            <a:hueOff val="0"/>
            <a:satOff val="12204"/>
            <a:lumOff val="117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DE51A7-574A-4708-9942-9D1A0D4EC66F}">
      <dsp:nvSpPr>
        <dsp:cNvPr id="0" name=""/>
        <dsp:cNvSpPr/>
      </dsp:nvSpPr>
      <dsp:spPr>
        <a:xfrm>
          <a:off x="2731929" y="2526578"/>
          <a:ext cx="347876" cy="347876"/>
        </a:xfrm>
        <a:prstGeom prst="ellipse">
          <a:avLst/>
        </a:prstGeom>
        <a:solidFill>
          <a:schemeClr val="accent1">
            <a:shade val="80000"/>
            <a:hueOff val="0"/>
            <a:satOff val="13560"/>
            <a:lumOff val="130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1EFF87-CD89-4134-83B8-0C5CF1C940B2}">
      <dsp:nvSpPr>
        <dsp:cNvPr id="0" name=""/>
        <dsp:cNvSpPr/>
      </dsp:nvSpPr>
      <dsp:spPr>
        <a:xfrm>
          <a:off x="2993513" y="2945050"/>
          <a:ext cx="607927" cy="586367"/>
        </a:xfrm>
        <a:prstGeom prst="ellipse">
          <a:avLst/>
        </a:prstGeom>
        <a:solidFill>
          <a:schemeClr val="accent1">
            <a:shade val="80000"/>
            <a:hueOff val="0"/>
            <a:satOff val="14916"/>
            <a:lumOff val="1436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4C7C99-C28D-40C5-930F-49DA5B19DCE4}">
      <dsp:nvSpPr>
        <dsp:cNvPr id="0" name=""/>
        <dsp:cNvSpPr/>
      </dsp:nvSpPr>
      <dsp:spPr>
        <a:xfrm>
          <a:off x="3710130" y="3325648"/>
          <a:ext cx="884258" cy="852897"/>
        </a:xfrm>
        <a:prstGeom prst="ellipse">
          <a:avLst/>
        </a:prstGeom>
        <a:solidFill>
          <a:schemeClr val="accent1">
            <a:shade val="80000"/>
            <a:hueOff val="0"/>
            <a:satOff val="16272"/>
            <a:lumOff val="1566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EAD7A8-5EF7-43AD-A121-55BF7673A341}">
      <dsp:nvSpPr>
        <dsp:cNvPr id="0" name=""/>
        <dsp:cNvSpPr/>
      </dsp:nvSpPr>
      <dsp:spPr>
        <a:xfrm>
          <a:off x="4777443" y="3987659"/>
          <a:ext cx="347876" cy="347876"/>
        </a:xfrm>
        <a:prstGeom prst="ellipse">
          <a:avLst/>
        </a:prstGeom>
        <a:solidFill>
          <a:schemeClr val="accent1">
            <a:shade val="80000"/>
            <a:hueOff val="0"/>
            <a:satOff val="17628"/>
            <a:lumOff val="169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6DE8D-F0A5-4323-A529-9B6FA2720643}">
      <dsp:nvSpPr>
        <dsp:cNvPr id="0" name=""/>
        <dsp:cNvSpPr/>
      </dsp:nvSpPr>
      <dsp:spPr>
        <a:xfrm>
          <a:off x="4972254" y="3354524"/>
          <a:ext cx="546663" cy="546663"/>
        </a:xfrm>
        <a:prstGeom prst="ellipse">
          <a:avLst/>
        </a:prstGeom>
        <a:solidFill>
          <a:schemeClr val="accent1">
            <a:shade val="80000"/>
            <a:hueOff val="0"/>
            <a:satOff val="18984"/>
            <a:lumOff val="1827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E9FEA6-DB63-4874-B862-69C081A401D7}">
      <dsp:nvSpPr>
        <dsp:cNvPr id="0" name=""/>
        <dsp:cNvSpPr/>
      </dsp:nvSpPr>
      <dsp:spPr>
        <a:xfrm>
          <a:off x="5459281" y="4036362"/>
          <a:ext cx="347876" cy="347876"/>
        </a:xfrm>
        <a:prstGeom prst="ellipse">
          <a:avLst/>
        </a:prstGeom>
        <a:solidFill>
          <a:schemeClr val="accent1">
            <a:shade val="80000"/>
            <a:hueOff val="0"/>
            <a:satOff val="20340"/>
            <a:lumOff val="1958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BF3E8-BC96-4B9D-91C7-438E246E4FD7}">
      <dsp:nvSpPr>
        <dsp:cNvPr id="0" name=""/>
        <dsp:cNvSpPr/>
      </dsp:nvSpPr>
      <dsp:spPr>
        <a:xfrm>
          <a:off x="5897605" y="3257119"/>
          <a:ext cx="795146" cy="795146"/>
        </a:xfrm>
        <a:prstGeom prst="ellipse">
          <a:avLst/>
        </a:prstGeom>
        <a:solidFill>
          <a:schemeClr val="accent1">
            <a:shade val="80000"/>
            <a:hueOff val="0"/>
            <a:satOff val="21696"/>
            <a:lumOff val="2088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3FADF3-C460-474A-BBB1-C2698A7EAB73}">
      <dsp:nvSpPr>
        <dsp:cNvPr id="0" name=""/>
        <dsp:cNvSpPr/>
      </dsp:nvSpPr>
      <dsp:spPr>
        <a:xfrm>
          <a:off x="6938432" y="3042456"/>
          <a:ext cx="607927" cy="586367"/>
        </a:xfrm>
        <a:prstGeom prst="ellipse">
          <a:avLst/>
        </a:prstGeom>
        <a:solidFill>
          <a:schemeClr val="accent1">
            <a:shade val="80000"/>
            <a:hueOff val="0"/>
            <a:satOff val="23052"/>
            <a:lumOff val="2219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5BFC5A-4AE4-49F8-B9FB-4A0FA4326694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1A8A6-5FFC-4EAC-9A9F-4344CA75B1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14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71A8A6-5FFC-4EAC-9A9F-4344CA75B1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67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7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88699C8-6E28-40B6-9621-CD11AB597514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0CBC432-0660-4FE5-B33B-146CE5AB2BD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9363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99C8-6E28-40B6-9621-CD11AB597514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C432-0660-4FE5-B33B-146CE5A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08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99C8-6E28-40B6-9621-CD11AB597514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C432-0660-4FE5-B33B-146CE5A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4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99C8-6E28-40B6-9621-CD11AB597514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C432-0660-4FE5-B33B-146CE5A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6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99C8-6E28-40B6-9621-CD11AB597514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C432-0660-4FE5-B33B-146CE5AB2BD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105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99C8-6E28-40B6-9621-CD11AB597514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C432-0660-4FE5-B33B-146CE5A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2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99C8-6E28-40B6-9621-CD11AB597514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C432-0660-4FE5-B33B-146CE5A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946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99C8-6E28-40B6-9621-CD11AB597514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C432-0660-4FE5-B33B-146CE5A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8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99C8-6E28-40B6-9621-CD11AB597514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C432-0660-4FE5-B33B-146CE5A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6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99C8-6E28-40B6-9621-CD11AB597514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C432-0660-4FE5-B33B-146CE5A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699C8-6E28-40B6-9621-CD11AB597514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BC432-0660-4FE5-B33B-146CE5A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61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088699C8-6E28-40B6-9621-CD11AB597514}" type="datetimeFigureOut">
              <a:rPr lang="en-US" smtClean="0"/>
              <a:t>9/29/2019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B0CBC432-0660-4FE5-B33B-146CE5AB2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44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12771385"/>
              </p:ext>
            </p:extLst>
          </p:nvPr>
        </p:nvGraphicFramePr>
        <p:xfrm>
          <a:off x="779580" y="1167341"/>
          <a:ext cx="10632840" cy="37805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2134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442190"/>
              </p:ext>
            </p:extLst>
          </p:nvPr>
        </p:nvGraphicFramePr>
        <p:xfrm>
          <a:off x="4121728" y="900546"/>
          <a:ext cx="7529946" cy="5472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290946" y="2327564"/>
            <a:ext cx="30757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Bankacılık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Kanununda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tr-TR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üzenlenen</a:t>
            </a:r>
            <a:r>
              <a:rPr lang="en-US" sz="3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tr-TR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en-US" sz="3600" dirty="0" err="1">
                <a:latin typeface="Cambria" panose="02040503050406030204" pitchFamily="18" charset="0"/>
                <a:ea typeface="Cambria" panose="02040503050406030204" pitchFamily="18" charset="0"/>
              </a:rPr>
              <a:t>uçlar</a:t>
            </a:r>
            <a:endParaRPr lang="en-US" sz="3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Sağ Ayraç 5"/>
          <p:cNvSpPr/>
          <p:nvPr/>
        </p:nvSpPr>
        <p:spPr>
          <a:xfrm>
            <a:off x="2743200" y="1860745"/>
            <a:ext cx="1039091" cy="3241963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39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Katılım Bankacılığında Kullanılan Sözleşmeler</a:t>
            </a:r>
            <a:b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tr-TR" sz="3200" dirty="0">
                <a:solidFill>
                  <a:schemeClr val="accent1">
                    <a:lumMod val="75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Yurtiçinde Kullanılan Sözleşmeler</a:t>
            </a:r>
            <a:endParaRPr lang="en-US" sz="3600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715779"/>
              </p:ext>
            </p:extLst>
          </p:nvPr>
        </p:nvGraphicFramePr>
        <p:xfrm>
          <a:off x="1143000" y="2057400"/>
          <a:ext cx="9872663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578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607336" y="1834062"/>
            <a:ext cx="4079363" cy="3894835"/>
            <a:chOff x="1160744" y="1726382"/>
            <a:chExt cx="3725351" cy="3677771"/>
          </a:xfrm>
        </p:grpSpPr>
        <p:sp>
          <p:nvSpPr>
            <p:cNvPr id="32" name="Freeform 8"/>
            <p:cNvSpPr>
              <a:spLocks/>
            </p:cNvSpPr>
            <p:nvPr/>
          </p:nvSpPr>
          <p:spPr bwMode="auto">
            <a:xfrm>
              <a:off x="1388915" y="4156242"/>
              <a:ext cx="608817" cy="607735"/>
            </a:xfrm>
            <a:custGeom>
              <a:avLst/>
              <a:gdLst>
                <a:gd name="T0" fmla="*/ 2247 w 2249"/>
                <a:gd name="T1" fmla="*/ 1182 h 2249"/>
                <a:gd name="T2" fmla="*/ 2214 w 2249"/>
                <a:gd name="T3" fmla="*/ 1405 h 2249"/>
                <a:gd name="T4" fmla="*/ 2138 w 2249"/>
                <a:gd name="T5" fmla="*/ 1611 h 2249"/>
                <a:gd name="T6" fmla="*/ 2026 w 2249"/>
                <a:gd name="T7" fmla="*/ 1797 h 2249"/>
                <a:gd name="T8" fmla="*/ 1880 w 2249"/>
                <a:gd name="T9" fmla="*/ 1957 h 2249"/>
                <a:gd name="T10" fmla="*/ 1707 w 2249"/>
                <a:gd name="T11" fmla="*/ 2086 h 2249"/>
                <a:gd name="T12" fmla="*/ 1511 w 2249"/>
                <a:gd name="T13" fmla="*/ 2180 h 2249"/>
                <a:gd name="T14" fmla="*/ 1295 w 2249"/>
                <a:gd name="T15" fmla="*/ 2236 h 2249"/>
                <a:gd name="T16" fmla="*/ 1124 w 2249"/>
                <a:gd name="T17" fmla="*/ 2249 h 2249"/>
                <a:gd name="T18" fmla="*/ 952 w 2249"/>
                <a:gd name="T19" fmla="*/ 2236 h 2249"/>
                <a:gd name="T20" fmla="*/ 737 w 2249"/>
                <a:gd name="T21" fmla="*/ 2180 h 2249"/>
                <a:gd name="T22" fmla="*/ 540 w 2249"/>
                <a:gd name="T23" fmla="*/ 2086 h 2249"/>
                <a:gd name="T24" fmla="*/ 368 w 2249"/>
                <a:gd name="T25" fmla="*/ 1957 h 2249"/>
                <a:gd name="T26" fmla="*/ 223 w 2249"/>
                <a:gd name="T27" fmla="*/ 1797 h 2249"/>
                <a:gd name="T28" fmla="*/ 110 w 2249"/>
                <a:gd name="T29" fmla="*/ 1611 h 2249"/>
                <a:gd name="T30" fmla="*/ 35 w 2249"/>
                <a:gd name="T31" fmla="*/ 1405 h 2249"/>
                <a:gd name="T32" fmla="*/ 0 w 2249"/>
                <a:gd name="T33" fmla="*/ 1182 h 2249"/>
                <a:gd name="T34" fmla="*/ 0 w 2249"/>
                <a:gd name="T35" fmla="*/ 1066 h 2249"/>
                <a:gd name="T36" fmla="*/ 35 w 2249"/>
                <a:gd name="T37" fmla="*/ 843 h 2249"/>
                <a:gd name="T38" fmla="*/ 110 w 2249"/>
                <a:gd name="T39" fmla="*/ 636 h 2249"/>
                <a:gd name="T40" fmla="*/ 223 w 2249"/>
                <a:gd name="T41" fmla="*/ 451 h 2249"/>
                <a:gd name="T42" fmla="*/ 368 w 2249"/>
                <a:gd name="T43" fmla="*/ 292 h 2249"/>
                <a:gd name="T44" fmla="*/ 540 w 2249"/>
                <a:gd name="T45" fmla="*/ 162 h 2249"/>
                <a:gd name="T46" fmla="*/ 737 w 2249"/>
                <a:gd name="T47" fmla="*/ 67 h 2249"/>
                <a:gd name="T48" fmla="*/ 952 w 2249"/>
                <a:gd name="T49" fmla="*/ 12 h 2249"/>
                <a:gd name="T50" fmla="*/ 1124 w 2249"/>
                <a:gd name="T51" fmla="*/ 0 h 2249"/>
                <a:gd name="T52" fmla="*/ 1295 w 2249"/>
                <a:gd name="T53" fmla="*/ 12 h 2249"/>
                <a:gd name="T54" fmla="*/ 1511 w 2249"/>
                <a:gd name="T55" fmla="*/ 67 h 2249"/>
                <a:gd name="T56" fmla="*/ 1707 w 2249"/>
                <a:gd name="T57" fmla="*/ 162 h 2249"/>
                <a:gd name="T58" fmla="*/ 1880 w 2249"/>
                <a:gd name="T59" fmla="*/ 292 h 2249"/>
                <a:gd name="T60" fmla="*/ 2026 w 2249"/>
                <a:gd name="T61" fmla="*/ 451 h 2249"/>
                <a:gd name="T62" fmla="*/ 2138 w 2249"/>
                <a:gd name="T63" fmla="*/ 636 h 2249"/>
                <a:gd name="T64" fmla="*/ 2214 w 2249"/>
                <a:gd name="T65" fmla="*/ 843 h 2249"/>
                <a:gd name="T66" fmla="*/ 2247 w 2249"/>
                <a:gd name="T67" fmla="*/ 1066 h 2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49" h="2249">
                  <a:moveTo>
                    <a:pt x="2249" y="1124"/>
                  </a:moveTo>
                  <a:lnTo>
                    <a:pt x="2247" y="1182"/>
                  </a:lnTo>
                  <a:lnTo>
                    <a:pt x="2236" y="1295"/>
                  </a:lnTo>
                  <a:lnTo>
                    <a:pt x="2214" y="1405"/>
                  </a:lnTo>
                  <a:lnTo>
                    <a:pt x="2180" y="1511"/>
                  </a:lnTo>
                  <a:lnTo>
                    <a:pt x="2138" y="1611"/>
                  </a:lnTo>
                  <a:lnTo>
                    <a:pt x="2085" y="1707"/>
                  </a:lnTo>
                  <a:lnTo>
                    <a:pt x="2026" y="1797"/>
                  </a:lnTo>
                  <a:lnTo>
                    <a:pt x="1957" y="1881"/>
                  </a:lnTo>
                  <a:lnTo>
                    <a:pt x="1880" y="1957"/>
                  </a:lnTo>
                  <a:lnTo>
                    <a:pt x="1797" y="2026"/>
                  </a:lnTo>
                  <a:lnTo>
                    <a:pt x="1707" y="2086"/>
                  </a:lnTo>
                  <a:lnTo>
                    <a:pt x="1612" y="2139"/>
                  </a:lnTo>
                  <a:lnTo>
                    <a:pt x="1511" y="2180"/>
                  </a:lnTo>
                  <a:lnTo>
                    <a:pt x="1405" y="2214"/>
                  </a:lnTo>
                  <a:lnTo>
                    <a:pt x="1295" y="2236"/>
                  </a:lnTo>
                  <a:lnTo>
                    <a:pt x="1182" y="2248"/>
                  </a:lnTo>
                  <a:lnTo>
                    <a:pt x="1124" y="2249"/>
                  </a:lnTo>
                  <a:lnTo>
                    <a:pt x="1065" y="2248"/>
                  </a:lnTo>
                  <a:lnTo>
                    <a:pt x="952" y="2236"/>
                  </a:lnTo>
                  <a:lnTo>
                    <a:pt x="842" y="2214"/>
                  </a:lnTo>
                  <a:lnTo>
                    <a:pt x="737" y="2180"/>
                  </a:lnTo>
                  <a:lnTo>
                    <a:pt x="636" y="2139"/>
                  </a:lnTo>
                  <a:lnTo>
                    <a:pt x="540" y="2086"/>
                  </a:lnTo>
                  <a:lnTo>
                    <a:pt x="451" y="2026"/>
                  </a:lnTo>
                  <a:lnTo>
                    <a:pt x="368" y="1957"/>
                  </a:lnTo>
                  <a:lnTo>
                    <a:pt x="291" y="1881"/>
                  </a:lnTo>
                  <a:lnTo>
                    <a:pt x="223" y="1797"/>
                  </a:lnTo>
                  <a:lnTo>
                    <a:pt x="162" y="1707"/>
                  </a:lnTo>
                  <a:lnTo>
                    <a:pt x="110" y="1611"/>
                  </a:lnTo>
                  <a:lnTo>
                    <a:pt x="67" y="1511"/>
                  </a:lnTo>
                  <a:lnTo>
                    <a:pt x="35" y="1405"/>
                  </a:lnTo>
                  <a:lnTo>
                    <a:pt x="11" y="1295"/>
                  </a:lnTo>
                  <a:lnTo>
                    <a:pt x="0" y="1182"/>
                  </a:lnTo>
                  <a:lnTo>
                    <a:pt x="0" y="1124"/>
                  </a:lnTo>
                  <a:lnTo>
                    <a:pt x="0" y="1066"/>
                  </a:lnTo>
                  <a:lnTo>
                    <a:pt x="11" y="953"/>
                  </a:lnTo>
                  <a:lnTo>
                    <a:pt x="35" y="843"/>
                  </a:lnTo>
                  <a:lnTo>
                    <a:pt x="67" y="738"/>
                  </a:lnTo>
                  <a:lnTo>
                    <a:pt x="110" y="636"/>
                  </a:lnTo>
                  <a:lnTo>
                    <a:pt x="162" y="541"/>
                  </a:lnTo>
                  <a:lnTo>
                    <a:pt x="223" y="451"/>
                  </a:lnTo>
                  <a:lnTo>
                    <a:pt x="291" y="368"/>
                  </a:lnTo>
                  <a:lnTo>
                    <a:pt x="368" y="292"/>
                  </a:lnTo>
                  <a:lnTo>
                    <a:pt x="451" y="223"/>
                  </a:lnTo>
                  <a:lnTo>
                    <a:pt x="540" y="162"/>
                  </a:lnTo>
                  <a:lnTo>
                    <a:pt x="636" y="110"/>
                  </a:lnTo>
                  <a:lnTo>
                    <a:pt x="737" y="67"/>
                  </a:lnTo>
                  <a:lnTo>
                    <a:pt x="842" y="35"/>
                  </a:lnTo>
                  <a:lnTo>
                    <a:pt x="952" y="12"/>
                  </a:lnTo>
                  <a:lnTo>
                    <a:pt x="1065" y="0"/>
                  </a:lnTo>
                  <a:lnTo>
                    <a:pt x="1124" y="0"/>
                  </a:lnTo>
                  <a:lnTo>
                    <a:pt x="1182" y="0"/>
                  </a:lnTo>
                  <a:lnTo>
                    <a:pt x="1295" y="12"/>
                  </a:lnTo>
                  <a:lnTo>
                    <a:pt x="1405" y="35"/>
                  </a:lnTo>
                  <a:lnTo>
                    <a:pt x="1511" y="67"/>
                  </a:lnTo>
                  <a:lnTo>
                    <a:pt x="1612" y="110"/>
                  </a:lnTo>
                  <a:lnTo>
                    <a:pt x="1707" y="162"/>
                  </a:lnTo>
                  <a:lnTo>
                    <a:pt x="1797" y="223"/>
                  </a:lnTo>
                  <a:lnTo>
                    <a:pt x="1880" y="292"/>
                  </a:lnTo>
                  <a:lnTo>
                    <a:pt x="1957" y="368"/>
                  </a:lnTo>
                  <a:lnTo>
                    <a:pt x="2026" y="451"/>
                  </a:lnTo>
                  <a:lnTo>
                    <a:pt x="2085" y="541"/>
                  </a:lnTo>
                  <a:lnTo>
                    <a:pt x="2138" y="636"/>
                  </a:lnTo>
                  <a:lnTo>
                    <a:pt x="2180" y="738"/>
                  </a:lnTo>
                  <a:lnTo>
                    <a:pt x="2214" y="843"/>
                  </a:lnTo>
                  <a:lnTo>
                    <a:pt x="2236" y="953"/>
                  </a:lnTo>
                  <a:lnTo>
                    <a:pt x="2247" y="1066"/>
                  </a:lnTo>
                  <a:lnTo>
                    <a:pt x="2249" y="112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auto">
            <a:xfrm>
              <a:off x="1420275" y="1799916"/>
              <a:ext cx="942962" cy="944045"/>
            </a:xfrm>
            <a:custGeom>
              <a:avLst/>
              <a:gdLst>
                <a:gd name="T0" fmla="*/ 3488 w 3489"/>
                <a:gd name="T1" fmla="*/ 1835 h 3490"/>
                <a:gd name="T2" fmla="*/ 3435 w 3489"/>
                <a:gd name="T3" fmla="*/ 2181 h 3490"/>
                <a:gd name="T4" fmla="*/ 3318 w 3489"/>
                <a:gd name="T5" fmla="*/ 2501 h 3490"/>
                <a:gd name="T6" fmla="*/ 3143 w 3489"/>
                <a:gd name="T7" fmla="*/ 2789 h 3490"/>
                <a:gd name="T8" fmla="*/ 2917 w 3489"/>
                <a:gd name="T9" fmla="*/ 3037 h 3490"/>
                <a:gd name="T10" fmla="*/ 2649 w 3489"/>
                <a:gd name="T11" fmla="*/ 3238 h 3490"/>
                <a:gd name="T12" fmla="*/ 2345 w 3489"/>
                <a:gd name="T13" fmla="*/ 3384 h 3490"/>
                <a:gd name="T14" fmla="*/ 2010 w 3489"/>
                <a:gd name="T15" fmla="*/ 3471 h 3490"/>
                <a:gd name="T16" fmla="*/ 1744 w 3489"/>
                <a:gd name="T17" fmla="*/ 3490 h 3490"/>
                <a:gd name="T18" fmla="*/ 1479 w 3489"/>
                <a:gd name="T19" fmla="*/ 3471 h 3490"/>
                <a:gd name="T20" fmla="*/ 1144 w 3489"/>
                <a:gd name="T21" fmla="*/ 3384 h 3490"/>
                <a:gd name="T22" fmla="*/ 838 w 3489"/>
                <a:gd name="T23" fmla="*/ 3238 h 3490"/>
                <a:gd name="T24" fmla="*/ 570 w 3489"/>
                <a:gd name="T25" fmla="*/ 3037 h 3490"/>
                <a:gd name="T26" fmla="*/ 346 w 3489"/>
                <a:gd name="T27" fmla="*/ 2789 h 3490"/>
                <a:gd name="T28" fmla="*/ 171 w 3489"/>
                <a:gd name="T29" fmla="*/ 2501 h 3490"/>
                <a:gd name="T30" fmla="*/ 54 w 3489"/>
                <a:gd name="T31" fmla="*/ 2181 h 3490"/>
                <a:gd name="T32" fmla="*/ 1 w 3489"/>
                <a:gd name="T33" fmla="*/ 1835 h 3490"/>
                <a:gd name="T34" fmla="*/ 1 w 3489"/>
                <a:gd name="T35" fmla="*/ 1655 h 3490"/>
                <a:gd name="T36" fmla="*/ 54 w 3489"/>
                <a:gd name="T37" fmla="*/ 1309 h 3490"/>
                <a:gd name="T38" fmla="*/ 171 w 3489"/>
                <a:gd name="T39" fmla="*/ 988 h 3490"/>
                <a:gd name="T40" fmla="*/ 346 w 3489"/>
                <a:gd name="T41" fmla="*/ 701 h 3490"/>
                <a:gd name="T42" fmla="*/ 570 w 3489"/>
                <a:gd name="T43" fmla="*/ 454 h 3490"/>
                <a:gd name="T44" fmla="*/ 838 w 3489"/>
                <a:gd name="T45" fmla="*/ 253 h 3490"/>
                <a:gd name="T46" fmla="*/ 1144 w 3489"/>
                <a:gd name="T47" fmla="*/ 105 h 3490"/>
                <a:gd name="T48" fmla="*/ 1479 w 3489"/>
                <a:gd name="T49" fmla="*/ 19 h 3490"/>
                <a:gd name="T50" fmla="*/ 1744 w 3489"/>
                <a:gd name="T51" fmla="*/ 0 h 3490"/>
                <a:gd name="T52" fmla="*/ 2010 w 3489"/>
                <a:gd name="T53" fmla="*/ 19 h 3490"/>
                <a:gd name="T54" fmla="*/ 2345 w 3489"/>
                <a:gd name="T55" fmla="*/ 105 h 3490"/>
                <a:gd name="T56" fmla="*/ 2649 w 3489"/>
                <a:gd name="T57" fmla="*/ 253 h 3490"/>
                <a:gd name="T58" fmla="*/ 2917 w 3489"/>
                <a:gd name="T59" fmla="*/ 454 h 3490"/>
                <a:gd name="T60" fmla="*/ 3143 w 3489"/>
                <a:gd name="T61" fmla="*/ 701 h 3490"/>
                <a:gd name="T62" fmla="*/ 3318 w 3489"/>
                <a:gd name="T63" fmla="*/ 988 h 3490"/>
                <a:gd name="T64" fmla="*/ 3435 w 3489"/>
                <a:gd name="T65" fmla="*/ 1309 h 3490"/>
                <a:gd name="T66" fmla="*/ 3488 w 3489"/>
                <a:gd name="T67" fmla="*/ 1655 h 34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489" h="3490">
                  <a:moveTo>
                    <a:pt x="3489" y="1745"/>
                  </a:moveTo>
                  <a:lnTo>
                    <a:pt x="3488" y="1835"/>
                  </a:lnTo>
                  <a:lnTo>
                    <a:pt x="3470" y="2012"/>
                  </a:lnTo>
                  <a:lnTo>
                    <a:pt x="3435" y="2181"/>
                  </a:lnTo>
                  <a:lnTo>
                    <a:pt x="3384" y="2345"/>
                  </a:lnTo>
                  <a:lnTo>
                    <a:pt x="3318" y="2501"/>
                  </a:lnTo>
                  <a:lnTo>
                    <a:pt x="3236" y="2650"/>
                  </a:lnTo>
                  <a:lnTo>
                    <a:pt x="3143" y="2789"/>
                  </a:lnTo>
                  <a:lnTo>
                    <a:pt x="3037" y="2919"/>
                  </a:lnTo>
                  <a:lnTo>
                    <a:pt x="2917" y="3037"/>
                  </a:lnTo>
                  <a:lnTo>
                    <a:pt x="2789" y="3143"/>
                  </a:lnTo>
                  <a:lnTo>
                    <a:pt x="2649" y="3238"/>
                  </a:lnTo>
                  <a:lnTo>
                    <a:pt x="2501" y="3318"/>
                  </a:lnTo>
                  <a:lnTo>
                    <a:pt x="2345" y="3384"/>
                  </a:lnTo>
                  <a:lnTo>
                    <a:pt x="2180" y="3436"/>
                  </a:lnTo>
                  <a:lnTo>
                    <a:pt x="2010" y="3471"/>
                  </a:lnTo>
                  <a:lnTo>
                    <a:pt x="1834" y="3488"/>
                  </a:lnTo>
                  <a:lnTo>
                    <a:pt x="1744" y="3490"/>
                  </a:lnTo>
                  <a:lnTo>
                    <a:pt x="1654" y="3488"/>
                  </a:lnTo>
                  <a:lnTo>
                    <a:pt x="1479" y="3471"/>
                  </a:lnTo>
                  <a:lnTo>
                    <a:pt x="1308" y="3436"/>
                  </a:lnTo>
                  <a:lnTo>
                    <a:pt x="1144" y="3384"/>
                  </a:lnTo>
                  <a:lnTo>
                    <a:pt x="987" y="3318"/>
                  </a:lnTo>
                  <a:lnTo>
                    <a:pt x="838" y="3238"/>
                  </a:lnTo>
                  <a:lnTo>
                    <a:pt x="700" y="3143"/>
                  </a:lnTo>
                  <a:lnTo>
                    <a:pt x="570" y="3037"/>
                  </a:lnTo>
                  <a:lnTo>
                    <a:pt x="452" y="2919"/>
                  </a:lnTo>
                  <a:lnTo>
                    <a:pt x="346" y="2789"/>
                  </a:lnTo>
                  <a:lnTo>
                    <a:pt x="251" y="2650"/>
                  </a:lnTo>
                  <a:lnTo>
                    <a:pt x="171" y="2501"/>
                  </a:lnTo>
                  <a:lnTo>
                    <a:pt x="105" y="2345"/>
                  </a:lnTo>
                  <a:lnTo>
                    <a:pt x="54" y="2181"/>
                  </a:lnTo>
                  <a:lnTo>
                    <a:pt x="19" y="2012"/>
                  </a:lnTo>
                  <a:lnTo>
                    <a:pt x="1" y="1835"/>
                  </a:lnTo>
                  <a:lnTo>
                    <a:pt x="0" y="1745"/>
                  </a:lnTo>
                  <a:lnTo>
                    <a:pt x="1" y="1655"/>
                  </a:lnTo>
                  <a:lnTo>
                    <a:pt x="19" y="1479"/>
                  </a:lnTo>
                  <a:lnTo>
                    <a:pt x="54" y="1309"/>
                  </a:lnTo>
                  <a:lnTo>
                    <a:pt x="105" y="1144"/>
                  </a:lnTo>
                  <a:lnTo>
                    <a:pt x="171" y="988"/>
                  </a:lnTo>
                  <a:lnTo>
                    <a:pt x="251" y="840"/>
                  </a:lnTo>
                  <a:lnTo>
                    <a:pt x="346" y="701"/>
                  </a:lnTo>
                  <a:lnTo>
                    <a:pt x="452" y="572"/>
                  </a:lnTo>
                  <a:lnTo>
                    <a:pt x="570" y="454"/>
                  </a:lnTo>
                  <a:lnTo>
                    <a:pt x="700" y="346"/>
                  </a:lnTo>
                  <a:lnTo>
                    <a:pt x="838" y="253"/>
                  </a:lnTo>
                  <a:lnTo>
                    <a:pt x="987" y="172"/>
                  </a:lnTo>
                  <a:lnTo>
                    <a:pt x="1144" y="105"/>
                  </a:lnTo>
                  <a:lnTo>
                    <a:pt x="1308" y="54"/>
                  </a:lnTo>
                  <a:lnTo>
                    <a:pt x="1479" y="19"/>
                  </a:lnTo>
                  <a:lnTo>
                    <a:pt x="1654" y="1"/>
                  </a:lnTo>
                  <a:lnTo>
                    <a:pt x="1744" y="0"/>
                  </a:lnTo>
                  <a:lnTo>
                    <a:pt x="1834" y="1"/>
                  </a:lnTo>
                  <a:lnTo>
                    <a:pt x="2010" y="19"/>
                  </a:lnTo>
                  <a:lnTo>
                    <a:pt x="2180" y="54"/>
                  </a:lnTo>
                  <a:lnTo>
                    <a:pt x="2345" y="105"/>
                  </a:lnTo>
                  <a:lnTo>
                    <a:pt x="2501" y="172"/>
                  </a:lnTo>
                  <a:lnTo>
                    <a:pt x="2649" y="253"/>
                  </a:lnTo>
                  <a:lnTo>
                    <a:pt x="2789" y="346"/>
                  </a:lnTo>
                  <a:lnTo>
                    <a:pt x="2917" y="454"/>
                  </a:lnTo>
                  <a:lnTo>
                    <a:pt x="3037" y="572"/>
                  </a:lnTo>
                  <a:lnTo>
                    <a:pt x="3143" y="701"/>
                  </a:lnTo>
                  <a:lnTo>
                    <a:pt x="3236" y="840"/>
                  </a:lnTo>
                  <a:lnTo>
                    <a:pt x="3318" y="988"/>
                  </a:lnTo>
                  <a:lnTo>
                    <a:pt x="3384" y="1144"/>
                  </a:lnTo>
                  <a:lnTo>
                    <a:pt x="3435" y="1309"/>
                  </a:lnTo>
                  <a:lnTo>
                    <a:pt x="3470" y="1479"/>
                  </a:lnTo>
                  <a:lnTo>
                    <a:pt x="3488" y="1655"/>
                  </a:lnTo>
                  <a:lnTo>
                    <a:pt x="3489" y="174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11"/>
            <p:cNvSpPr>
              <a:spLocks/>
            </p:cNvSpPr>
            <p:nvPr/>
          </p:nvSpPr>
          <p:spPr bwMode="auto">
            <a:xfrm>
              <a:off x="3547348" y="4307635"/>
              <a:ext cx="596921" cy="598003"/>
            </a:xfrm>
            <a:custGeom>
              <a:avLst/>
              <a:gdLst>
                <a:gd name="T0" fmla="*/ 2211 w 2211"/>
                <a:gd name="T1" fmla="*/ 1163 h 2212"/>
                <a:gd name="T2" fmla="*/ 2178 w 2211"/>
                <a:gd name="T3" fmla="*/ 1382 h 2212"/>
                <a:gd name="T4" fmla="*/ 2104 w 2211"/>
                <a:gd name="T5" fmla="*/ 1585 h 2212"/>
                <a:gd name="T6" fmla="*/ 1992 w 2211"/>
                <a:gd name="T7" fmla="*/ 1768 h 2212"/>
                <a:gd name="T8" fmla="*/ 1850 w 2211"/>
                <a:gd name="T9" fmla="*/ 1925 h 2212"/>
                <a:gd name="T10" fmla="*/ 1680 w 2211"/>
                <a:gd name="T11" fmla="*/ 2052 h 2212"/>
                <a:gd name="T12" fmla="*/ 1487 w 2211"/>
                <a:gd name="T13" fmla="*/ 2145 h 2212"/>
                <a:gd name="T14" fmla="*/ 1274 w 2211"/>
                <a:gd name="T15" fmla="*/ 2200 h 2212"/>
                <a:gd name="T16" fmla="*/ 1106 w 2211"/>
                <a:gd name="T17" fmla="*/ 2212 h 2212"/>
                <a:gd name="T18" fmla="*/ 937 w 2211"/>
                <a:gd name="T19" fmla="*/ 2200 h 2212"/>
                <a:gd name="T20" fmla="*/ 726 w 2211"/>
                <a:gd name="T21" fmla="*/ 2145 h 2212"/>
                <a:gd name="T22" fmla="*/ 531 w 2211"/>
                <a:gd name="T23" fmla="*/ 2052 h 2212"/>
                <a:gd name="T24" fmla="*/ 362 w 2211"/>
                <a:gd name="T25" fmla="*/ 1925 h 2212"/>
                <a:gd name="T26" fmla="*/ 219 w 2211"/>
                <a:gd name="T27" fmla="*/ 1768 h 2212"/>
                <a:gd name="T28" fmla="*/ 109 w 2211"/>
                <a:gd name="T29" fmla="*/ 1585 h 2212"/>
                <a:gd name="T30" fmla="*/ 34 w 2211"/>
                <a:gd name="T31" fmla="*/ 1382 h 2212"/>
                <a:gd name="T32" fmla="*/ 1 w 2211"/>
                <a:gd name="T33" fmla="*/ 1163 h 2212"/>
                <a:gd name="T34" fmla="*/ 1 w 2211"/>
                <a:gd name="T35" fmla="*/ 1049 h 2212"/>
                <a:gd name="T36" fmla="*/ 34 w 2211"/>
                <a:gd name="T37" fmla="*/ 829 h 2212"/>
                <a:gd name="T38" fmla="*/ 109 w 2211"/>
                <a:gd name="T39" fmla="*/ 626 h 2212"/>
                <a:gd name="T40" fmla="*/ 219 w 2211"/>
                <a:gd name="T41" fmla="*/ 444 h 2212"/>
                <a:gd name="T42" fmla="*/ 362 w 2211"/>
                <a:gd name="T43" fmla="*/ 287 h 2212"/>
                <a:gd name="T44" fmla="*/ 531 w 2211"/>
                <a:gd name="T45" fmla="*/ 160 h 2212"/>
                <a:gd name="T46" fmla="*/ 726 w 2211"/>
                <a:gd name="T47" fmla="*/ 66 h 2212"/>
                <a:gd name="T48" fmla="*/ 937 w 2211"/>
                <a:gd name="T49" fmla="*/ 12 h 2212"/>
                <a:gd name="T50" fmla="*/ 1106 w 2211"/>
                <a:gd name="T51" fmla="*/ 0 h 2212"/>
                <a:gd name="T52" fmla="*/ 1274 w 2211"/>
                <a:gd name="T53" fmla="*/ 12 h 2212"/>
                <a:gd name="T54" fmla="*/ 1487 w 2211"/>
                <a:gd name="T55" fmla="*/ 66 h 2212"/>
                <a:gd name="T56" fmla="*/ 1680 w 2211"/>
                <a:gd name="T57" fmla="*/ 160 h 2212"/>
                <a:gd name="T58" fmla="*/ 1850 w 2211"/>
                <a:gd name="T59" fmla="*/ 287 h 2212"/>
                <a:gd name="T60" fmla="*/ 1992 w 2211"/>
                <a:gd name="T61" fmla="*/ 444 h 2212"/>
                <a:gd name="T62" fmla="*/ 2104 w 2211"/>
                <a:gd name="T63" fmla="*/ 626 h 2212"/>
                <a:gd name="T64" fmla="*/ 2178 w 2211"/>
                <a:gd name="T65" fmla="*/ 829 h 2212"/>
                <a:gd name="T66" fmla="*/ 2211 w 2211"/>
                <a:gd name="T67" fmla="*/ 1049 h 2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211" h="2212">
                  <a:moveTo>
                    <a:pt x="2211" y="1106"/>
                  </a:moveTo>
                  <a:lnTo>
                    <a:pt x="2211" y="1163"/>
                  </a:lnTo>
                  <a:lnTo>
                    <a:pt x="2200" y="1274"/>
                  </a:lnTo>
                  <a:lnTo>
                    <a:pt x="2178" y="1382"/>
                  </a:lnTo>
                  <a:lnTo>
                    <a:pt x="2145" y="1486"/>
                  </a:lnTo>
                  <a:lnTo>
                    <a:pt x="2104" y="1585"/>
                  </a:lnTo>
                  <a:lnTo>
                    <a:pt x="2052" y="1679"/>
                  </a:lnTo>
                  <a:lnTo>
                    <a:pt x="1992" y="1768"/>
                  </a:lnTo>
                  <a:lnTo>
                    <a:pt x="1925" y="1850"/>
                  </a:lnTo>
                  <a:lnTo>
                    <a:pt x="1850" y="1925"/>
                  </a:lnTo>
                  <a:lnTo>
                    <a:pt x="1768" y="1992"/>
                  </a:lnTo>
                  <a:lnTo>
                    <a:pt x="1680" y="2052"/>
                  </a:lnTo>
                  <a:lnTo>
                    <a:pt x="1585" y="2103"/>
                  </a:lnTo>
                  <a:lnTo>
                    <a:pt x="1487" y="2145"/>
                  </a:lnTo>
                  <a:lnTo>
                    <a:pt x="1382" y="2178"/>
                  </a:lnTo>
                  <a:lnTo>
                    <a:pt x="1274" y="2200"/>
                  </a:lnTo>
                  <a:lnTo>
                    <a:pt x="1163" y="2210"/>
                  </a:lnTo>
                  <a:lnTo>
                    <a:pt x="1106" y="2212"/>
                  </a:lnTo>
                  <a:lnTo>
                    <a:pt x="1049" y="2210"/>
                  </a:lnTo>
                  <a:lnTo>
                    <a:pt x="937" y="2200"/>
                  </a:lnTo>
                  <a:lnTo>
                    <a:pt x="830" y="2178"/>
                  </a:lnTo>
                  <a:lnTo>
                    <a:pt x="726" y="2145"/>
                  </a:lnTo>
                  <a:lnTo>
                    <a:pt x="626" y="2103"/>
                  </a:lnTo>
                  <a:lnTo>
                    <a:pt x="531" y="2052"/>
                  </a:lnTo>
                  <a:lnTo>
                    <a:pt x="443" y="1992"/>
                  </a:lnTo>
                  <a:lnTo>
                    <a:pt x="362" y="1925"/>
                  </a:lnTo>
                  <a:lnTo>
                    <a:pt x="286" y="1850"/>
                  </a:lnTo>
                  <a:lnTo>
                    <a:pt x="219" y="1768"/>
                  </a:lnTo>
                  <a:lnTo>
                    <a:pt x="159" y="1679"/>
                  </a:lnTo>
                  <a:lnTo>
                    <a:pt x="109" y="1585"/>
                  </a:lnTo>
                  <a:lnTo>
                    <a:pt x="66" y="1486"/>
                  </a:lnTo>
                  <a:lnTo>
                    <a:pt x="34" y="1382"/>
                  </a:lnTo>
                  <a:lnTo>
                    <a:pt x="12" y="1274"/>
                  </a:lnTo>
                  <a:lnTo>
                    <a:pt x="1" y="1163"/>
                  </a:lnTo>
                  <a:lnTo>
                    <a:pt x="0" y="1106"/>
                  </a:lnTo>
                  <a:lnTo>
                    <a:pt x="1" y="1049"/>
                  </a:lnTo>
                  <a:lnTo>
                    <a:pt x="12" y="937"/>
                  </a:lnTo>
                  <a:lnTo>
                    <a:pt x="34" y="829"/>
                  </a:lnTo>
                  <a:lnTo>
                    <a:pt x="66" y="725"/>
                  </a:lnTo>
                  <a:lnTo>
                    <a:pt x="109" y="626"/>
                  </a:lnTo>
                  <a:lnTo>
                    <a:pt x="159" y="532"/>
                  </a:lnTo>
                  <a:lnTo>
                    <a:pt x="219" y="444"/>
                  </a:lnTo>
                  <a:lnTo>
                    <a:pt x="286" y="362"/>
                  </a:lnTo>
                  <a:lnTo>
                    <a:pt x="362" y="287"/>
                  </a:lnTo>
                  <a:lnTo>
                    <a:pt x="443" y="219"/>
                  </a:lnTo>
                  <a:lnTo>
                    <a:pt x="531" y="160"/>
                  </a:lnTo>
                  <a:lnTo>
                    <a:pt x="626" y="108"/>
                  </a:lnTo>
                  <a:lnTo>
                    <a:pt x="726" y="66"/>
                  </a:lnTo>
                  <a:lnTo>
                    <a:pt x="830" y="34"/>
                  </a:lnTo>
                  <a:lnTo>
                    <a:pt x="937" y="12"/>
                  </a:lnTo>
                  <a:lnTo>
                    <a:pt x="1049" y="0"/>
                  </a:lnTo>
                  <a:lnTo>
                    <a:pt x="1106" y="0"/>
                  </a:lnTo>
                  <a:lnTo>
                    <a:pt x="1163" y="0"/>
                  </a:lnTo>
                  <a:lnTo>
                    <a:pt x="1274" y="12"/>
                  </a:lnTo>
                  <a:lnTo>
                    <a:pt x="1382" y="34"/>
                  </a:lnTo>
                  <a:lnTo>
                    <a:pt x="1487" y="66"/>
                  </a:lnTo>
                  <a:lnTo>
                    <a:pt x="1585" y="108"/>
                  </a:lnTo>
                  <a:lnTo>
                    <a:pt x="1680" y="160"/>
                  </a:lnTo>
                  <a:lnTo>
                    <a:pt x="1768" y="219"/>
                  </a:lnTo>
                  <a:lnTo>
                    <a:pt x="1850" y="287"/>
                  </a:lnTo>
                  <a:lnTo>
                    <a:pt x="1925" y="362"/>
                  </a:lnTo>
                  <a:lnTo>
                    <a:pt x="1992" y="444"/>
                  </a:lnTo>
                  <a:lnTo>
                    <a:pt x="2052" y="532"/>
                  </a:lnTo>
                  <a:lnTo>
                    <a:pt x="2104" y="626"/>
                  </a:lnTo>
                  <a:lnTo>
                    <a:pt x="2145" y="725"/>
                  </a:lnTo>
                  <a:lnTo>
                    <a:pt x="2178" y="829"/>
                  </a:lnTo>
                  <a:lnTo>
                    <a:pt x="2200" y="937"/>
                  </a:lnTo>
                  <a:lnTo>
                    <a:pt x="2211" y="1049"/>
                  </a:lnTo>
                  <a:lnTo>
                    <a:pt x="2211" y="110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7" name="Freeform 12"/>
            <p:cNvSpPr>
              <a:spLocks/>
            </p:cNvSpPr>
            <p:nvPr/>
          </p:nvSpPr>
          <p:spPr bwMode="auto">
            <a:xfrm>
              <a:off x="2740639" y="1726382"/>
              <a:ext cx="582864" cy="582864"/>
            </a:xfrm>
            <a:custGeom>
              <a:avLst/>
              <a:gdLst>
                <a:gd name="T0" fmla="*/ 2155 w 2157"/>
                <a:gd name="T1" fmla="*/ 1134 h 2156"/>
                <a:gd name="T2" fmla="*/ 2123 w 2157"/>
                <a:gd name="T3" fmla="*/ 1348 h 2156"/>
                <a:gd name="T4" fmla="*/ 2050 w 2157"/>
                <a:gd name="T5" fmla="*/ 1546 h 2156"/>
                <a:gd name="T6" fmla="*/ 1943 w 2157"/>
                <a:gd name="T7" fmla="*/ 1724 h 2156"/>
                <a:gd name="T8" fmla="*/ 1804 w 2157"/>
                <a:gd name="T9" fmla="*/ 1877 h 2156"/>
                <a:gd name="T10" fmla="*/ 1638 w 2157"/>
                <a:gd name="T11" fmla="*/ 2001 h 2156"/>
                <a:gd name="T12" fmla="*/ 1449 w 2157"/>
                <a:gd name="T13" fmla="*/ 2092 h 2156"/>
                <a:gd name="T14" fmla="*/ 1243 w 2157"/>
                <a:gd name="T15" fmla="*/ 2145 h 2156"/>
                <a:gd name="T16" fmla="*/ 1078 w 2157"/>
                <a:gd name="T17" fmla="*/ 2156 h 2156"/>
                <a:gd name="T18" fmla="*/ 914 w 2157"/>
                <a:gd name="T19" fmla="*/ 2145 h 2156"/>
                <a:gd name="T20" fmla="*/ 708 w 2157"/>
                <a:gd name="T21" fmla="*/ 2092 h 2156"/>
                <a:gd name="T22" fmla="*/ 518 w 2157"/>
                <a:gd name="T23" fmla="*/ 2001 h 2156"/>
                <a:gd name="T24" fmla="*/ 352 w 2157"/>
                <a:gd name="T25" fmla="*/ 1877 h 2156"/>
                <a:gd name="T26" fmla="*/ 214 w 2157"/>
                <a:gd name="T27" fmla="*/ 1724 h 2156"/>
                <a:gd name="T28" fmla="*/ 106 w 2157"/>
                <a:gd name="T29" fmla="*/ 1546 h 2156"/>
                <a:gd name="T30" fmla="*/ 34 w 2157"/>
                <a:gd name="T31" fmla="*/ 1348 h 2156"/>
                <a:gd name="T32" fmla="*/ 1 w 2157"/>
                <a:gd name="T33" fmla="*/ 1134 h 2156"/>
                <a:gd name="T34" fmla="*/ 1 w 2157"/>
                <a:gd name="T35" fmla="*/ 1022 h 2156"/>
                <a:gd name="T36" fmla="*/ 34 w 2157"/>
                <a:gd name="T37" fmla="*/ 809 h 2156"/>
                <a:gd name="T38" fmla="*/ 106 w 2157"/>
                <a:gd name="T39" fmla="*/ 610 h 2156"/>
                <a:gd name="T40" fmla="*/ 214 w 2157"/>
                <a:gd name="T41" fmla="*/ 433 h 2156"/>
                <a:gd name="T42" fmla="*/ 352 w 2157"/>
                <a:gd name="T43" fmla="*/ 280 h 2156"/>
                <a:gd name="T44" fmla="*/ 518 w 2157"/>
                <a:gd name="T45" fmla="*/ 155 h 2156"/>
                <a:gd name="T46" fmla="*/ 708 w 2157"/>
                <a:gd name="T47" fmla="*/ 65 h 2156"/>
                <a:gd name="T48" fmla="*/ 914 w 2157"/>
                <a:gd name="T49" fmla="*/ 11 h 2156"/>
                <a:gd name="T50" fmla="*/ 1078 w 2157"/>
                <a:gd name="T51" fmla="*/ 0 h 2156"/>
                <a:gd name="T52" fmla="*/ 1243 w 2157"/>
                <a:gd name="T53" fmla="*/ 11 h 2156"/>
                <a:gd name="T54" fmla="*/ 1449 w 2157"/>
                <a:gd name="T55" fmla="*/ 65 h 2156"/>
                <a:gd name="T56" fmla="*/ 1638 w 2157"/>
                <a:gd name="T57" fmla="*/ 155 h 2156"/>
                <a:gd name="T58" fmla="*/ 1804 w 2157"/>
                <a:gd name="T59" fmla="*/ 280 h 2156"/>
                <a:gd name="T60" fmla="*/ 1943 w 2157"/>
                <a:gd name="T61" fmla="*/ 433 h 2156"/>
                <a:gd name="T62" fmla="*/ 2050 w 2157"/>
                <a:gd name="T63" fmla="*/ 610 h 2156"/>
                <a:gd name="T64" fmla="*/ 2123 w 2157"/>
                <a:gd name="T65" fmla="*/ 809 h 2156"/>
                <a:gd name="T66" fmla="*/ 2155 w 2157"/>
                <a:gd name="T67" fmla="*/ 1022 h 2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57" h="2156">
                  <a:moveTo>
                    <a:pt x="2157" y="1078"/>
                  </a:moveTo>
                  <a:lnTo>
                    <a:pt x="2155" y="1134"/>
                  </a:lnTo>
                  <a:lnTo>
                    <a:pt x="2145" y="1243"/>
                  </a:lnTo>
                  <a:lnTo>
                    <a:pt x="2123" y="1348"/>
                  </a:lnTo>
                  <a:lnTo>
                    <a:pt x="2092" y="1449"/>
                  </a:lnTo>
                  <a:lnTo>
                    <a:pt x="2050" y="1546"/>
                  </a:lnTo>
                  <a:lnTo>
                    <a:pt x="2001" y="1638"/>
                  </a:lnTo>
                  <a:lnTo>
                    <a:pt x="1943" y="1724"/>
                  </a:lnTo>
                  <a:lnTo>
                    <a:pt x="1877" y="1804"/>
                  </a:lnTo>
                  <a:lnTo>
                    <a:pt x="1804" y="1877"/>
                  </a:lnTo>
                  <a:lnTo>
                    <a:pt x="1724" y="1943"/>
                  </a:lnTo>
                  <a:lnTo>
                    <a:pt x="1638" y="2001"/>
                  </a:lnTo>
                  <a:lnTo>
                    <a:pt x="1546" y="2050"/>
                  </a:lnTo>
                  <a:lnTo>
                    <a:pt x="1449" y="2092"/>
                  </a:lnTo>
                  <a:lnTo>
                    <a:pt x="1348" y="2123"/>
                  </a:lnTo>
                  <a:lnTo>
                    <a:pt x="1243" y="2145"/>
                  </a:lnTo>
                  <a:lnTo>
                    <a:pt x="1134" y="2155"/>
                  </a:lnTo>
                  <a:lnTo>
                    <a:pt x="1078" y="2156"/>
                  </a:lnTo>
                  <a:lnTo>
                    <a:pt x="1023" y="2155"/>
                  </a:lnTo>
                  <a:lnTo>
                    <a:pt x="914" y="2145"/>
                  </a:lnTo>
                  <a:lnTo>
                    <a:pt x="809" y="2123"/>
                  </a:lnTo>
                  <a:lnTo>
                    <a:pt x="708" y="2092"/>
                  </a:lnTo>
                  <a:lnTo>
                    <a:pt x="610" y="2050"/>
                  </a:lnTo>
                  <a:lnTo>
                    <a:pt x="518" y="2001"/>
                  </a:lnTo>
                  <a:lnTo>
                    <a:pt x="433" y="1943"/>
                  </a:lnTo>
                  <a:lnTo>
                    <a:pt x="352" y="1877"/>
                  </a:lnTo>
                  <a:lnTo>
                    <a:pt x="280" y="1804"/>
                  </a:lnTo>
                  <a:lnTo>
                    <a:pt x="214" y="1724"/>
                  </a:lnTo>
                  <a:lnTo>
                    <a:pt x="155" y="1638"/>
                  </a:lnTo>
                  <a:lnTo>
                    <a:pt x="106" y="1546"/>
                  </a:lnTo>
                  <a:lnTo>
                    <a:pt x="65" y="1449"/>
                  </a:lnTo>
                  <a:lnTo>
                    <a:pt x="34" y="1348"/>
                  </a:lnTo>
                  <a:lnTo>
                    <a:pt x="12" y="1243"/>
                  </a:lnTo>
                  <a:lnTo>
                    <a:pt x="1" y="1134"/>
                  </a:lnTo>
                  <a:lnTo>
                    <a:pt x="0" y="1078"/>
                  </a:lnTo>
                  <a:lnTo>
                    <a:pt x="1" y="1022"/>
                  </a:lnTo>
                  <a:lnTo>
                    <a:pt x="12" y="913"/>
                  </a:lnTo>
                  <a:lnTo>
                    <a:pt x="34" y="809"/>
                  </a:lnTo>
                  <a:lnTo>
                    <a:pt x="65" y="707"/>
                  </a:lnTo>
                  <a:lnTo>
                    <a:pt x="106" y="610"/>
                  </a:lnTo>
                  <a:lnTo>
                    <a:pt x="155" y="518"/>
                  </a:lnTo>
                  <a:lnTo>
                    <a:pt x="214" y="433"/>
                  </a:lnTo>
                  <a:lnTo>
                    <a:pt x="280" y="352"/>
                  </a:lnTo>
                  <a:lnTo>
                    <a:pt x="352" y="280"/>
                  </a:lnTo>
                  <a:lnTo>
                    <a:pt x="433" y="214"/>
                  </a:lnTo>
                  <a:lnTo>
                    <a:pt x="518" y="155"/>
                  </a:lnTo>
                  <a:lnTo>
                    <a:pt x="610" y="106"/>
                  </a:lnTo>
                  <a:lnTo>
                    <a:pt x="708" y="65"/>
                  </a:lnTo>
                  <a:lnTo>
                    <a:pt x="809" y="33"/>
                  </a:lnTo>
                  <a:lnTo>
                    <a:pt x="914" y="11"/>
                  </a:lnTo>
                  <a:lnTo>
                    <a:pt x="1023" y="1"/>
                  </a:lnTo>
                  <a:lnTo>
                    <a:pt x="1078" y="0"/>
                  </a:lnTo>
                  <a:lnTo>
                    <a:pt x="1134" y="1"/>
                  </a:lnTo>
                  <a:lnTo>
                    <a:pt x="1243" y="11"/>
                  </a:lnTo>
                  <a:lnTo>
                    <a:pt x="1348" y="33"/>
                  </a:lnTo>
                  <a:lnTo>
                    <a:pt x="1449" y="65"/>
                  </a:lnTo>
                  <a:lnTo>
                    <a:pt x="1546" y="106"/>
                  </a:lnTo>
                  <a:lnTo>
                    <a:pt x="1638" y="155"/>
                  </a:lnTo>
                  <a:lnTo>
                    <a:pt x="1724" y="214"/>
                  </a:lnTo>
                  <a:lnTo>
                    <a:pt x="1804" y="280"/>
                  </a:lnTo>
                  <a:lnTo>
                    <a:pt x="1877" y="352"/>
                  </a:lnTo>
                  <a:lnTo>
                    <a:pt x="1943" y="433"/>
                  </a:lnTo>
                  <a:lnTo>
                    <a:pt x="2001" y="518"/>
                  </a:lnTo>
                  <a:lnTo>
                    <a:pt x="2050" y="610"/>
                  </a:lnTo>
                  <a:lnTo>
                    <a:pt x="2092" y="707"/>
                  </a:lnTo>
                  <a:lnTo>
                    <a:pt x="2123" y="809"/>
                  </a:lnTo>
                  <a:lnTo>
                    <a:pt x="2145" y="913"/>
                  </a:lnTo>
                  <a:lnTo>
                    <a:pt x="2155" y="1022"/>
                  </a:lnTo>
                  <a:lnTo>
                    <a:pt x="2157" y="107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8" name="Freeform 13"/>
            <p:cNvSpPr>
              <a:spLocks/>
            </p:cNvSpPr>
            <p:nvPr/>
          </p:nvSpPr>
          <p:spPr bwMode="auto">
            <a:xfrm>
              <a:off x="4299987" y="3490112"/>
              <a:ext cx="586108" cy="585026"/>
            </a:xfrm>
            <a:custGeom>
              <a:avLst/>
              <a:gdLst>
                <a:gd name="T0" fmla="*/ 2166 w 2166"/>
                <a:gd name="T1" fmla="*/ 1139 h 2166"/>
                <a:gd name="T2" fmla="*/ 2132 w 2166"/>
                <a:gd name="T3" fmla="*/ 1354 h 2166"/>
                <a:gd name="T4" fmla="*/ 2059 w 2166"/>
                <a:gd name="T5" fmla="*/ 1553 h 2166"/>
                <a:gd name="T6" fmla="*/ 1952 w 2166"/>
                <a:gd name="T7" fmla="*/ 1731 h 2166"/>
                <a:gd name="T8" fmla="*/ 1812 w 2166"/>
                <a:gd name="T9" fmla="*/ 1884 h 2166"/>
                <a:gd name="T10" fmla="*/ 1644 w 2166"/>
                <a:gd name="T11" fmla="*/ 2009 h 2166"/>
                <a:gd name="T12" fmla="*/ 1455 w 2166"/>
                <a:gd name="T13" fmla="*/ 2101 h 2166"/>
                <a:gd name="T14" fmla="*/ 1248 w 2166"/>
                <a:gd name="T15" fmla="*/ 2154 h 2166"/>
                <a:gd name="T16" fmla="*/ 1083 w 2166"/>
                <a:gd name="T17" fmla="*/ 2166 h 2166"/>
                <a:gd name="T18" fmla="*/ 917 w 2166"/>
                <a:gd name="T19" fmla="*/ 2154 h 2166"/>
                <a:gd name="T20" fmla="*/ 710 w 2166"/>
                <a:gd name="T21" fmla="*/ 2101 h 2166"/>
                <a:gd name="T22" fmla="*/ 521 w 2166"/>
                <a:gd name="T23" fmla="*/ 2009 h 2166"/>
                <a:gd name="T24" fmla="*/ 355 w 2166"/>
                <a:gd name="T25" fmla="*/ 1884 h 2166"/>
                <a:gd name="T26" fmla="*/ 215 w 2166"/>
                <a:gd name="T27" fmla="*/ 1731 h 2166"/>
                <a:gd name="T28" fmla="*/ 106 w 2166"/>
                <a:gd name="T29" fmla="*/ 1553 h 2166"/>
                <a:gd name="T30" fmla="*/ 33 w 2166"/>
                <a:gd name="T31" fmla="*/ 1354 h 2166"/>
                <a:gd name="T32" fmla="*/ 1 w 2166"/>
                <a:gd name="T33" fmla="*/ 1139 h 2166"/>
                <a:gd name="T34" fmla="*/ 1 w 2166"/>
                <a:gd name="T35" fmla="*/ 1028 h 2166"/>
                <a:gd name="T36" fmla="*/ 33 w 2166"/>
                <a:gd name="T37" fmla="*/ 813 h 2166"/>
                <a:gd name="T38" fmla="*/ 106 w 2166"/>
                <a:gd name="T39" fmla="*/ 613 h 2166"/>
                <a:gd name="T40" fmla="*/ 215 w 2166"/>
                <a:gd name="T41" fmla="*/ 435 h 2166"/>
                <a:gd name="T42" fmla="*/ 355 w 2166"/>
                <a:gd name="T43" fmla="*/ 281 h 2166"/>
                <a:gd name="T44" fmla="*/ 521 w 2166"/>
                <a:gd name="T45" fmla="*/ 157 h 2166"/>
                <a:gd name="T46" fmla="*/ 710 w 2166"/>
                <a:gd name="T47" fmla="*/ 66 h 2166"/>
                <a:gd name="T48" fmla="*/ 917 w 2166"/>
                <a:gd name="T49" fmla="*/ 12 h 2166"/>
                <a:gd name="T50" fmla="*/ 1083 w 2166"/>
                <a:gd name="T51" fmla="*/ 0 h 2166"/>
                <a:gd name="T52" fmla="*/ 1248 w 2166"/>
                <a:gd name="T53" fmla="*/ 12 h 2166"/>
                <a:gd name="T54" fmla="*/ 1455 w 2166"/>
                <a:gd name="T55" fmla="*/ 66 h 2166"/>
                <a:gd name="T56" fmla="*/ 1644 w 2166"/>
                <a:gd name="T57" fmla="*/ 157 h 2166"/>
                <a:gd name="T58" fmla="*/ 1812 w 2166"/>
                <a:gd name="T59" fmla="*/ 281 h 2166"/>
                <a:gd name="T60" fmla="*/ 1952 w 2166"/>
                <a:gd name="T61" fmla="*/ 435 h 2166"/>
                <a:gd name="T62" fmla="*/ 2059 w 2166"/>
                <a:gd name="T63" fmla="*/ 613 h 2166"/>
                <a:gd name="T64" fmla="*/ 2132 w 2166"/>
                <a:gd name="T65" fmla="*/ 813 h 2166"/>
                <a:gd name="T66" fmla="*/ 2166 w 2166"/>
                <a:gd name="T67" fmla="*/ 1028 h 2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166" h="2166">
                  <a:moveTo>
                    <a:pt x="2166" y="1083"/>
                  </a:moveTo>
                  <a:lnTo>
                    <a:pt x="2166" y="1139"/>
                  </a:lnTo>
                  <a:lnTo>
                    <a:pt x="2154" y="1248"/>
                  </a:lnTo>
                  <a:lnTo>
                    <a:pt x="2132" y="1354"/>
                  </a:lnTo>
                  <a:lnTo>
                    <a:pt x="2101" y="1455"/>
                  </a:lnTo>
                  <a:lnTo>
                    <a:pt x="2059" y="1553"/>
                  </a:lnTo>
                  <a:lnTo>
                    <a:pt x="2010" y="1645"/>
                  </a:lnTo>
                  <a:lnTo>
                    <a:pt x="1952" y="1731"/>
                  </a:lnTo>
                  <a:lnTo>
                    <a:pt x="1886" y="1812"/>
                  </a:lnTo>
                  <a:lnTo>
                    <a:pt x="1812" y="1884"/>
                  </a:lnTo>
                  <a:lnTo>
                    <a:pt x="1731" y="1951"/>
                  </a:lnTo>
                  <a:lnTo>
                    <a:pt x="1644" y="2009"/>
                  </a:lnTo>
                  <a:lnTo>
                    <a:pt x="1552" y="2059"/>
                  </a:lnTo>
                  <a:lnTo>
                    <a:pt x="1455" y="2101"/>
                  </a:lnTo>
                  <a:lnTo>
                    <a:pt x="1354" y="2132"/>
                  </a:lnTo>
                  <a:lnTo>
                    <a:pt x="1248" y="2154"/>
                  </a:lnTo>
                  <a:lnTo>
                    <a:pt x="1139" y="2164"/>
                  </a:lnTo>
                  <a:lnTo>
                    <a:pt x="1083" y="2166"/>
                  </a:lnTo>
                  <a:lnTo>
                    <a:pt x="1028" y="2164"/>
                  </a:lnTo>
                  <a:lnTo>
                    <a:pt x="917" y="2154"/>
                  </a:lnTo>
                  <a:lnTo>
                    <a:pt x="812" y="2132"/>
                  </a:lnTo>
                  <a:lnTo>
                    <a:pt x="710" y="2101"/>
                  </a:lnTo>
                  <a:lnTo>
                    <a:pt x="613" y="2059"/>
                  </a:lnTo>
                  <a:lnTo>
                    <a:pt x="521" y="2009"/>
                  </a:lnTo>
                  <a:lnTo>
                    <a:pt x="435" y="1951"/>
                  </a:lnTo>
                  <a:lnTo>
                    <a:pt x="355" y="1884"/>
                  </a:lnTo>
                  <a:lnTo>
                    <a:pt x="281" y="1812"/>
                  </a:lnTo>
                  <a:lnTo>
                    <a:pt x="215" y="1731"/>
                  </a:lnTo>
                  <a:lnTo>
                    <a:pt x="157" y="1645"/>
                  </a:lnTo>
                  <a:lnTo>
                    <a:pt x="106" y="1553"/>
                  </a:lnTo>
                  <a:lnTo>
                    <a:pt x="66" y="1455"/>
                  </a:lnTo>
                  <a:lnTo>
                    <a:pt x="33" y="1354"/>
                  </a:lnTo>
                  <a:lnTo>
                    <a:pt x="13" y="1248"/>
                  </a:lnTo>
                  <a:lnTo>
                    <a:pt x="1" y="1139"/>
                  </a:lnTo>
                  <a:lnTo>
                    <a:pt x="0" y="1083"/>
                  </a:lnTo>
                  <a:lnTo>
                    <a:pt x="1" y="1028"/>
                  </a:lnTo>
                  <a:lnTo>
                    <a:pt x="13" y="918"/>
                  </a:lnTo>
                  <a:lnTo>
                    <a:pt x="33" y="813"/>
                  </a:lnTo>
                  <a:lnTo>
                    <a:pt x="66" y="710"/>
                  </a:lnTo>
                  <a:lnTo>
                    <a:pt x="106" y="613"/>
                  </a:lnTo>
                  <a:lnTo>
                    <a:pt x="157" y="521"/>
                  </a:lnTo>
                  <a:lnTo>
                    <a:pt x="215" y="435"/>
                  </a:lnTo>
                  <a:lnTo>
                    <a:pt x="281" y="355"/>
                  </a:lnTo>
                  <a:lnTo>
                    <a:pt x="355" y="281"/>
                  </a:lnTo>
                  <a:lnTo>
                    <a:pt x="435" y="215"/>
                  </a:lnTo>
                  <a:lnTo>
                    <a:pt x="521" y="157"/>
                  </a:lnTo>
                  <a:lnTo>
                    <a:pt x="613" y="106"/>
                  </a:lnTo>
                  <a:lnTo>
                    <a:pt x="710" y="66"/>
                  </a:lnTo>
                  <a:lnTo>
                    <a:pt x="812" y="34"/>
                  </a:lnTo>
                  <a:lnTo>
                    <a:pt x="917" y="12"/>
                  </a:lnTo>
                  <a:lnTo>
                    <a:pt x="1028" y="1"/>
                  </a:lnTo>
                  <a:lnTo>
                    <a:pt x="1083" y="0"/>
                  </a:lnTo>
                  <a:lnTo>
                    <a:pt x="1139" y="1"/>
                  </a:lnTo>
                  <a:lnTo>
                    <a:pt x="1248" y="12"/>
                  </a:lnTo>
                  <a:lnTo>
                    <a:pt x="1354" y="34"/>
                  </a:lnTo>
                  <a:lnTo>
                    <a:pt x="1455" y="66"/>
                  </a:lnTo>
                  <a:lnTo>
                    <a:pt x="1552" y="106"/>
                  </a:lnTo>
                  <a:lnTo>
                    <a:pt x="1644" y="157"/>
                  </a:lnTo>
                  <a:lnTo>
                    <a:pt x="1731" y="215"/>
                  </a:lnTo>
                  <a:lnTo>
                    <a:pt x="1812" y="281"/>
                  </a:lnTo>
                  <a:lnTo>
                    <a:pt x="1886" y="355"/>
                  </a:lnTo>
                  <a:lnTo>
                    <a:pt x="1952" y="435"/>
                  </a:lnTo>
                  <a:lnTo>
                    <a:pt x="2010" y="521"/>
                  </a:lnTo>
                  <a:lnTo>
                    <a:pt x="2059" y="613"/>
                  </a:lnTo>
                  <a:lnTo>
                    <a:pt x="2101" y="710"/>
                  </a:lnTo>
                  <a:lnTo>
                    <a:pt x="2132" y="813"/>
                  </a:lnTo>
                  <a:lnTo>
                    <a:pt x="2154" y="918"/>
                  </a:lnTo>
                  <a:lnTo>
                    <a:pt x="2166" y="1028"/>
                  </a:lnTo>
                  <a:lnTo>
                    <a:pt x="2166" y="108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9" name="Freeform 14"/>
            <p:cNvSpPr>
              <a:spLocks/>
            </p:cNvSpPr>
            <p:nvPr/>
          </p:nvSpPr>
          <p:spPr bwMode="auto">
            <a:xfrm>
              <a:off x="2294029" y="4693686"/>
              <a:ext cx="710467" cy="710467"/>
            </a:xfrm>
            <a:custGeom>
              <a:avLst/>
              <a:gdLst>
                <a:gd name="T0" fmla="*/ 2626 w 2627"/>
                <a:gd name="T1" fmla="*/ 1380 h 2627"/>
                <a:gd name="T2" fmla="*/ 2586 w 2627"/>
                <a:gd name="T3" fmla="*/ 1642 h 2627"/>
                <a:gd name="T4" fmla="*/ 2498 w 2627"/>
                <a:gd name="T5" fmla="*/ 1883 h 2627"/>
                <a:gd name="T6" fmla="*/ 2367 w 2627"/>
                <a:gd name="T7" fmla="*/ 2099 h 2627"/>
                <a:gd name="T8" fmla="*/ 2197 w 2627"/>
                <a:gd name="T9" fmla="*/ 2286 h 2627"/>
                <a:gd name="T10" fmla="*/ 1995 w 2627"/>
                <a:gd name="T11" fmla="*/ 2436 h 2627"/>
                <a:gd name="T12" fmla="*/ 1765 w 2627"/>
                <a:gd name="T13" fmla="*/ 2548 h 2627"/>
                <a:gd name="T14" fmla="*/ 1514 w 2627"/>
                <a:gd name="T15" fmla="*/ 2611 h 2627"/>
                <a:gd name="T16" fmla="*/ 1313 w 2627"/>
                <a:gd name="T17" fmla="*/ 2627 h 2627"/>
                <a:gd name="T18" fmla="*/ 1113 w 2627"/>
                <a:gd name="T19" fmla="*/ 2611 h 2627"/>
                <a:gd name="T20" fmla="*/ 862 w 2627"/>
                <a:gd name="T21" fmla="*/ 2548 h 2627"/>
                <a:gd name="T22" fmla="*/ 631 w 2627"/>
                <a:gd name="T23" fmla="*/ 2436 h 2627"/>
                <a:gd name="T24" fmla="*/ 430 w 2627"/>
                <a:gd name="T25" fmla="*/ 2286 h 2627"/>
                <a:gd name="T26" fmla="*/ 261 w 2627"/>
                <a:gd name="T27" fmla="*/ 2099 h 2627"/>
                <a:gd name="T28" fmla="*/ 128 w 2627"/>
                <a:gd name="T29" fmla="*/ 1883 h 2627"/>
                <a:gd name="T30" fmla="*/ 40 w 2627"/>
                <a:gd name="T31" fmla="*/ 1642 h 2627"/>
                <a:gd name="T32" fmla="*/ 1 w 2627"/>
                <a:gd name="T33" fmla="*/ 1380 h 2627"/>
                <a:gd name="T34" fmla="*/ 1 w 2627"/>
                <a:gd name="T35" fmla="*/ 1245 h 2627"/>
                <a:gd name="T36" fmla="*/ 40 w 2627"/>
                <a:gd name="T37" fmla="*/ 985 h 2627"/>
                <a:gd name="T38" fmla="*/ 128 w 2627"/>
                <a:gd name="T39" fmla="*/ 744 h 2627"/>
                <a:gd name="T40" fmla="*/ 261 w 2627"/>
                <a:gd name="T41" fmla="*/ 526 h 2627"/>
                <a:gd name="T42" fmla="*/ 430 w 2627"/>
                <a:gd name="T43" fmla="*/ 341 h 2627"/>
                <a:gd name="T44" fmla="*/ 631 w 2627"/>
                <a:gd name="T45" fmla="*/ 189 h 2627"/>
                <a:gd name="T46" fmla="*/ 862 w 2627"/>
                <a:gd name="T47" fmla="*/ 79 h 2627"/>
                <a:gd name="T48" fmla="*/ 1113 w 2627"/>
                <a:gd name="T49" fmla="*/ 14 h 2627"/>
                <a:gd name="T50" fmla="*/ 1313 w 2627"/>
                <a:gd name="T51" fmla="*/ 0 h 2627"/>
                <a:gd name="T52" fmla="*/ 1514 w 2627"/>
                <a:gd name="T53" fmla="*/ 14 h 2627"/>
                <a:gd name="T54" fmla="*/ 1765 w 2627"/>
                <a:gd name="T55" fmla="*/ 79 h 2627"/>
                <a:gd name="T56" fmla="*/ 1995 w 2627"/>
                <a:gd name="T57" fmla="*/ 189 h 2627"/>
                <a:gd name="T58" fmla="*/ 2197 w 2627"/>
                <a:gd name="T59" fmla="*/ 341 h 2627"/>
                <a:gd name="T60" fmla="*/ 2367 w 2627"/>
                <a:gd name="T61" fmla="*/ 526 h 2627"/>
                <a:gd name="T62" fmla="*/ 2498 w 2627"/>
                <a:gd name="T63" fmla="*/ 744 h 2627"/>
                <a:gd name="T64" fmla="*/ 2586 w 2627"/>
                <a:gd name="T65" fmla="*/ 985 h 2627"/>
                <a:gd name="T66" fmla="*/ 2626 w 2627"/>
                <a:gd name="T67" fmla="*/ 1245 h 26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627" h="2627">
                  <a:moveTo>
                    <a:pt x="2627" y="1313"/>
                  </a:moveTo>
                  <a:lnTo>
                    <a:pt x="2626" y="1380"/>
                  </a:lnTo>
                  <a:lnTo>
                    <a:pt x="2613" y="1514"/>
                  </a:lnTo>
                  <a:lnTo>
                    <a:pt x="2586" y="1642"/>
                  </a:lnTo>
                  <a:lnTo>
                    <a:pt x="2548" y="1765"/>
                  </a:lnTo>
                  <a:lnTo>
                    <a:pt x="2498" y="1883"/>
                  </a:lnTo>
                  <a:lnTo>
                    <a:pt x="2437" y="1994"/>
                  </a:lnTo>
                  <a:lnTo>
                    <a:pt x="2367" y="2099"/>
                  </a:lnTo>
                  <a:lnTo>
                    <a:pt x="2286" y="2197"/>
                  </a:lnTo>
                  <a:lnTo>
                    <a:pt x="2197" y="2286"/>
                  </a:lnTo>
                  <a:lnTo>
                    <a:pt x="2100" y="2366"/>
                  </a:lnTo>
                  <a:lnTo>
                    <a:pt x="1995" y="2436"/>
                  </a:lnTo>
                  <a:lnTo>
                    <a:pt x="1883" y="2497"/>
                  </a:lnTo>
                  <a:lnTo>
                    <a:pt x="1765" y="2548"/>
                  </a:lnTo>
                  <a:lnTo>
                    <a:pt x="1642" y="2585"/>
                  </a:lnTo>
                  <a:lnTo>
                    <a:pt x="1514" y="2611"/>
                  </a:lnTo>
                  <a:lnTo>
                    <a:pt x="1382" y="2626"/>
                  </a:lnTo>
                  <a:lnTo>
                    <a:pt x="1313" y="2627"/>
                  </a:lnTo>
                  <a:lnTo>
                    <a:pt x="1246" y="2626"/>
                  </a:lnTo>
                  <a:lnTo>
                    <a:pt x="1113" y="2611"/>
                  </a:lnTo>
                  <a:lnTo>
                    <a:pt x="985" y="2585"/>
                  </a:lnTo>
                  <a:lnTo>
                    <a:pt x="862" y="2548"/>
                  </a:lnTo>
                  <a:lnTo>
                    <a:pt x="744" y="2497"/>
                  </a:lnTo>
                  <a:lnTo>
                    <a:pt x="631" y="2436"/>
                  </a:lnTo>
                  <a:lnTo>
                    <a:pt x="528" y="2366"/>
                  </a:lnTo>
                  <a:lnTo>
                    <a:pt x="430" y="2286"/>
                  </a:lnTo>
                  <a:lnTo>
                    <a:pt x="341" y="2197"/>
                  </a:lnTo>
                  <a:lnTo>
                    <a:pt x="261" y="2099"/>
                  </a:lnTo>
                  <a:lnTo>
                    <a:pt x="189" y="1994"/>
                  </a:lnTo>
                  <a:lnTo>
                    <a:pt x="128" y="1883"/>
                  </a:lnTo>
                  <a:lnTo>
                    <a:pt x="79" y="1765"/>
                  </a:lnTo>
                  <a:lnTo>
                    <a:pt x="40" y="1642"/>
                  </a:lnTo>
                  <a:lnTo>
                    <a:pt x="14" y="1514"/>
                  </a:lnTo>
                  <a:lnTo>
                    <a:pt x="1" y="1380"/>
                  </a:lnTo>
                  <a:lnTo>
                    <a:pt x="0" y="1313"/>
                  </a:lnTo>
                  <a:lnTo>
                    <a:pt x="1" y="1245"/>
                  </a:lnTo>
                  <a:lnTo>
                    <a:pt x="14" y="1113"/>
                  </a:lnTo>
                  <a:lnTo>
                    <a:pt x="40" y="985"/>
                  </a:lnTo>
                  <a:lnTo>
                    <a:pt x="79" y="860"/>
                  </a:lnTo>
                  <a:lnTo>
                    <a:pt x="128" y="744"/>
                  </a:lnTo>
                  <a:lnTo>
                    <a:pt x="189" y="631"/>
                  </a:lnTo>
                  <a:lnTo>
                    <a:pt x="261" y="526"/>
                  </a:lnTo>
                  <a:lnTo>
                    <a:pt x="341" y="429"/>
                  </a:lnTo>
                  <a:lnTo>
                    <a:pt x="430" y="341"/>
                  </a:lnTo>
                  <a:lnTo>
                    <a:pt x="528" y="260"/>
                  </a:lnTo>
                  <a:lnTo>
                    <a:pt x="631" y="189"/>
                  </a:lnTo>
                  <a:lnTo>
                    <a:pt x="744" y="128"/>
                  </a:lnTo>
                  <a:lnTo>
                    <a:pt x="862" y="79"/>
                  </a:lnTo>
                  <a:lnTo>
                    <a:pt x="985" y="40"/>
                  </a:lnTo>
                  <a:lnTo>
                    <a:pt x="1113" y="14"/>
                  </a:lnTo>
                  <a:lnTo>
                    <a:pt x="1246" y="0"/>
                  </a:lnTo>
                  <a:lnTo>
                    <a:pt x="1313" y="0"/>
                  </a:lnTo>
                  <a:lnTo>
                    <a:pt x="1382" y="0"/>
                  </a:lnTo>
                  <a:lnTo>
                    <a:pt x="1514" y="14"/>
                  </a:lnTo>
                  <a:lnTo>
                    <a:pt x="1642" y="40"/>
                  </a:lnTo>
                  <a:lnTo>
                    <a:pt x="1765" y="79"/>
                  </a:lnTo>
                  <a:lnTo>
                    <a:pt x="1883" y="128"/>
                  </a:lnTo>
                  <a:lnTo>
                    <a:pt x="1995" y="189"/>
                  </a:lnTo>
                  <a:lnTo>
                    <a:pt x="2100" y="260"/>
                  </a:lnTo>
                  <a:lnTo>
                    <a:pt x="2197" y="341"/>
                  </a:lnTo>
                  <a:lnTo>
                    <a:pt x="2286" y="429"/>
                  </a:lnTo>
                  <a:lnTo>
                    <a:pt x="2367" y="526"/>
                  </a:lnTo>
                  <a:lnTo>
                    <a:pt x="2437" y="631"/>
                  </a:lnTo>
                  <a:lnTo>
                    <a:pt x="2498" y="744"/>
                  </a:lnTo>
                  <a:lnTo>
                    <a:pt x="2548" y="860"/>
                  </a:lnTo>
                  <a:lnTo>
                    <a:pt x="2586" y="985"/>
                  </a:lnTo>
                  <a:lnTo>
                    <a:pt x="2613" y="1113"/>
                  </a:lnTo>
                  <a:lnTo>
                    <a:pt x="2626" y="1245"/>
                  </a:lnTo>
                  <a:lnTo>
                    <a:pt x="2627" y="1313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0" name="Freeform 16"/>
            <p:cNvSpPr>
              <a:spLocks/>
            </p:cNvSpPr>
            <p:nvPr/>
          </p:nvSpPr>
          <p:spPr bwMode="auto">
            <a:xfrm>
              <a:off x="1430008" y="1762068"/>
              <a:ext cx="2678576" cy="3107884"/>
            </a:xfrm>
            <a:custGeom>
              <a:avLst/>
              <a:gdLst>
                <a:gd name="T0" fmla="*/ 5057 w 9907"/>
                <a:gd name="T1" fmla="*/ 1324 h 11495"/>
                <a:gd name="T2" fmla="*/ 5212 w 9907"/>
                <a:gd name="T3" fmla="*/ 1569 h 11495"/>
                <a:gd name="T4" fmla="*/ 5694 w 9907"/>
                <a:gd name="T5" fmla="*/ 2528 h 11495"/>
                <a:gd name="T6" fmla="*/ 5681 w 9907"/>
                <a:gd name="T7" fmla="*/ 3593 h 11495"/>
                <a:gd name="T8" fmla="*/ 5364 w 9907"/>
                <a:gd name="T9" fmla="*/ 4300 h 11495"/>
                <a:gd name="T10" fmla="*/ 4803 w 9907"/>
                <a:gd name="T11" fmla="*/ 4933 h 11495"/>
                <a:gd name="T12" fmla="*/ 4441 w 9907"/>
                <a:gd name="T13" fmla="*/ 5363 h 11495"/>
                <a:gd name="T14" fmla="*/ 4199 w 9907"/>
                <a:gd name="T15" fmla="*/ 6056 h 11495"/>
                <a:gd name="T16" fmla="*/ 4005 w 9907"/>
                <a:gd name="T17" fmla="*/ 6781 h 11495"/>
                <a:gd name="T18" fmla="*/ 3519 w 9907"/>
                <a:gd name="T19" fmla="*/ 7629 h 11495"/>
                <a:gd name="T20" fmla="*/ 2563 w 9907"/>
                <a:gd name="T21" fmla="*/ 8532 h 11495"/>
                <a:gd name="T22" fmla="*/ 1448 w 9907"/>
                <a:gd name="T23" fmla="*/ 9009 h 11495"/>
                <a:gd name="T24" fmla="*/ 1102 w 9907"/>
                <a:gd name="T25" fmla="*/ 9017 h 11495"/>
                <a:gd name="T26" fmla="*/ 730 w 9907"/>
                <a:gd name="T27" fmla="*/ 9038 h 11495"/>
                <a:gd name="T28" fmla="*/ 253 w 9907"/>
                <a:gd name="T29" fmla="*/ 9327 h 11495"/>
                <a:gd name="T30" fmla="*/ 11 w 9907"/>
                <a:gd name="T31" fmla="*/ 9832 h 11495"/>
                <a:gd name="T32" fmla="*/ 30 w 9907"/>
                <a:gd name="T33" fmla="*/ 10224 h 11495"/>
                <a:gd name="T34" fmla="*/ 319 w 9907"/>
                <a:gd name="T35" fmla="*/ 10700 h 11495"/>
                <a:gd name="T36" fmla="*/ 825 w 9907"/>
                <a:gd name="T37" fmla="*/ 10942 h 11495"/>
                <a:gd name="T38" fmla="*/ 1180 w 9907"/>
                <a:gd name="T39" fmla="*/ 10931 h 11495"/>
                <a:gd name="T40" fmla="*/ 1605 w 9907"/>
                <a:gd name="T41" fmla="*/ 10720 h 11495"/>
                <a:gd name="T42" fmla="*/ 1878 w 9907"/>
                <a:gd name="T43" fmla="*/ 10336 h 11495"/>
                <a:gd name="T44" fmla="*/ 2129 w 9907"/>
                <a:gd name="T45" fmla="*/ 9736 h 11495"/>
                <a:gd name="T46" fmla="*/ 3223 w 9907"/>
                <a:gd name="T47" fmla="*/ 8563 h 11495"/>
                <a:gd name="T48" fmla="*/ 4037 w 9907"/>
                <a:gd name="T49" fmla="*/ 8130 h 11495"/>
                <a:gd name="T50" fmla="*/ 4957 w 9907"/>
                <a:gd name="T51" fmla="*/ 7968 h 11495"/>
                <a:gd name="T52" fmla="*/ 5572 w 9907"/>
                <a:gd name="T53" fmla="*/ 8059 h 11495"/>
                <a:gd name="T54" fmla="*/ 6480 w 9907"/>
                <a:gd name="T55" fmla="*/ 8266 h 11495"/>
                <a:gd name="T56" fmla="*/ 7637 w 9907"/>
                <a:gd name="T57" fmla="*/ 9049 h 11495"/>
                <a:gd name="T58" fmla="*/ 7994 w 9907"/>
                <a:gd name="T59" fmla="*/ 10102 h 11495"/>
                <a:gd name="T60" fmla="*/ 7963 w 9907"/>
                <a:gd name="T61" fmla="*/ 10523 h 11495"/>
                <a:gd name="T62" fmla="*/ 8103 w 9907"/>
                <a:gd name="T63" fmla="*/ 11027 h 11495"/>
                <a:gd name="T64" fmla="*/ 8513 w 9907"/>
                <a:gd name="T65" fmla="*/ 11399 h 11495"/>
                <a:gd name="T66" fmla="*/ 8935 w 9907"/>
                <a:gd name="T67" fmla="*/ 11495 h 11495"/>
                <a:gd name="T68" fmla="*/ 9439 w 9907"/>
                <a:gd name="T69" fmla="*/ 11355 h 11495"/>
                <a:gd name="T70" fmla="*/ 9812 w 9907"/>
                <a:gd name="T71" fmla="*/ 10944 h 11495"/>
                <a:gd name="T72" fmla="*/ 9907 w 9907"/>
                <a:gd name="T73" fmla="*/ 10523 h 11495"/>
                <a:gd name="T74" fmla="*/ 9812 w 9907"/>
                <a:gd name="T75" fmla="*/ 10102 h 11495"/>
                <a:gd name="T76" fmla="*/ 9255 w 9907"/>
                <a:gd name="T77" fmla="*/ 9604 h 11495"/>
                <a:gd name="T78" fmla="*/ 8603 w 9907"/>
                <a:gd name="T79" fmla="*/ 9332 h 11495"/>
                <a:gd name="T80" fmla="*/ 7833 w 9907"/>
                <a:gd name="T81" fmla="*/ 8628 h 11495"/>
                <a:gd name="T82" fmla="*/ 7604 w 9907"/>
                <a:gd name="T83" fmla="*/ 8020 h 11495"/>
                <a:gd name="T84" fmla="*/ 7619 w 9907"/>
                <a:gd name="T85" fmla="*/ 7235 h 11495"/>
                <a:gd name="T86" fmla="*/ 7768 w 9907"/>
                <a:gd name="T87" fmla="*/ 6650 h 11495"/>
                <a:gd name="T88" fmla="*/ 7776 w 9907"/>
                <a:gd name="T89" fmla="*/ 5989 h 11495"/>
                <a:gd name="T90" fmla="*/ 7221 w 9907"/>
                <a:gd name="T91" fmla="*/ 4968 h 11495"/>
                <a:gd name="T92" fmla="*/ 6850 w 9907"/>
                <a:gd name="T93" fmla="*/ 4628 h 11495"/>
                <a:gd name="T94" fmla="*/ 6368 w 9907"/>
                <a:gd name="T95" fmla="*/ 3937 h 11495"/>
                <a:gd name="T96" fmla="*/ 6158 w 9907"/>
                <a:gd name="T97" fmla="*/ 3182 h 11495"/>
                <a:gd name="T98" fmla="*/ 6399 w 9907"/>
                <a:gd name="T99" fmla="*/ 1943 h 11495"/>
                <a:gd name="T100" fmla="*/ 6681 w 9907"/>
                <a:gd name="T101" fmla="*/ 1520 h 11495"/>
                <a:gd name="T102" fmla="*/ 6866 w 9907"/>
                <a:gd name="T103" fmla="*/ 1074 h 11495"/>
                <a:gd name="T104" fmla="*/ 6844 w 9907"/>
                <a:gd name="T105" fmla="*/ 710 h 11495"/>
                <a:gd name="T106" fmla="*/ 6564 w 9907"/>
                <a:gd name="T107" fmla="*/ 246 h 11495"/>
                <a:gd name="T108" fmla="*/ 6070 w 9907"/>
                <a:gd name="T109" fmla="*/ 10 h 11495"/>
                <a:gd name="T110" fmla="*/ 5689 w 9907"/>
                <a:gd name="T111" fmla="*/ 29 h 11495"/>
                <a:gd name="T112" fmla="*/ 5225 w 9907"/>
                <a:gd name="T113" fmla="*/ 309 h 11495"/>
                <a:gd name="T114" fmla="*/ 4989 w 9907"/>
                <a:gd name="T115" fmla="*/ 803 h 11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9907" h="11495">
                  <a:moveTo>
                    <a:pt x="4979" y="947"/>
                  </a:moveTo>
                  <a:lnTo>
                    <a:pt x="4980" y="991"/>
                  </a:lnTo>
                  <a:lnTo>
                    <a:pt x="4988" y="1079"/>
                  </a:lnTo>
                  <a:lnTo>
                    <a:pt x="5003" y="1164"/>
                  </a:lnTo>
                  <a:lnTo>
                    <a:pt x="5027" y="1245"/>
                  </a:lnTo>
                  <a:lnTo>
                    <a:pt x="5057" y="1324"/>
                  </a:lnTo>
                  <a:lnTo>
                    <a:pt x="5094" y="1399"/>
                  </a:lnTo>
                  <a:lnTo>
                    <a:pt x="5137" y="1471"/>
                  </a:lnTo>
                  <a:lnTo>
                    <a:pt x="5185" y="1538"/>
                  </a:lnTo>
                  <a:lnTo>
                    <a:pt x="5212" y="1569"/>
                  </a:lnTo>
                  <a:lnTo>
                    <a:pt x="5212" y="1569"/>
                  </a:lnTo>
                  <a:lnTo>
                    <a:pt x="5212" y="1569"/>
                  </a:lnTo>
                  <a:lnTo>
                    <a:pt x="5269" y="1638"/>
                  </a:lnTo>
                  <a:lnTo>
                    <a:pt x="5378" y="1788"/>
                  </a:lnTo>
                  <a:lnTo>
                    <a:pt x="5478" y="1954"/>
                  </a:lnTo>
                  <a:lnTo>
                    <a:pt x="5565" y="2134"/>
                  </a:lnTo>
                  <a:lnTo>
                    <a:pt x="5637" y="2326"/>
                  </a:lnTo>
                  <a:lnTo>
                    <a:pt x="5694" y="2528"/>
                  </a:lnTo>
                  <a:lnTo>
                    <a:pt x="5733" y="2741"/>
                  </a:lnTo>
                  <a:lnTo>
                    <a:pt x="5753" y="2960"/>
                  </a:lnTo>
                  <a:lnTo>
                    <a:pt x="5749" y="3187"/>
                  </a:lnTo>
                  <a:lnTo>
                    <a:pt x="5729" y="3359"/>
                  </a:lnTo>
                  <a:lnTo>
                    <a:pt x="5709" y="3476"/>
                  </a:lnTo>
                  <a:lnTo>
                    <a:pt x="5681" y="3593"/>
                  </a:lnTo>
                  <a:lnTo>
                    <a:pt x="5648" y="3710"/>
                  </a:lnTo>
                  <a:lnTo>
                    <a:pt x="5606" y="3828"/>
                  </a:lnTo>
                  <a:lnTo>
                    <a:pt x="5558" y="3946"/>
                  </a:lnTo>
                  <a:lnTo>
                    <a:pt x="5501" y="4066"/>
                  </a:lnTo>
                  <a:lnTo>
                    <a:pt x="5436" y="4184"/>
                  </a:lnTo>
                  <a:lnTo>
                    <a:pt x="5364" y="4300"/>
                  </a:lnTo>
                  <a:lnTo>
                    <a:pt x="5282" y="4418"/>
                  </a:lnTo>
                  <a:lnTo>
                    <a:pt x="5191" y="4535"/>
                  </a:lnTo>
                  <a:lnTo>
                    <a:pt x="5093" y="4650"/>
                  </a:lnTo>
                  <a:lnTo>
                    <a:pt x="4984" y="4764"/>
                  </a:lnTo>
                  <a:lnTo>
                    <a:pt x="4866" y="4877"/>
                  </a:lnTo>
                  <a:lnTo>
                    <a:pt x="4803" y="4933"/>
                  </a:lnTo>
                  <a:lnTo>
                    <a:pt x="4803" y="4933"/>
                  </a:lnTo>
                  <a:lnTo>
                    <a:pt x="4804" y="4933"/>
                  </a:lnTo>
                  <a:lnTo>
                    <a:pt x="4744" y="4986"/>
                  </a:lnTo>
                  <a:lnTo>
                    <a:pt x="4631" y="5102"/>
                  </a:lnTo>
                  <a:lnTo>
                    <a:pt x="4532" y="5228"/>
                  </a:lnTo>
                  <a:lnTo>
                    <a:pt x="4441" y="5363"/>
                  </a:lnTo>
                  <a:lnTo>
                    <a:pt x="4364" y="5504"/>
                  </a:lnTo>
                  <a:lnTo>
                    <a:pt x="4300" y="5655"/>
                  </a:lnTo>
                  <a:lnTo>
                    <a:pt x="4248" y="5811"/>
                  </a:lnTo>
                  <a:lnTo>
                    <a:pt x="4210" y="5973"/>
                  </a:lnTo>
                  <a:lnTo>
                    <a:pt x="4199" y="6056"/>
                  </a:lnTo>
                  <a:lnTo>
                    <a:pt x="4199" y="6056"/>
                  </a:lnTo>
                  <a:lnTo>
                    <a:pt x="4197" y="6056"/>
                  </a:lnTo>
                  <a:lnTo>
                    <a:pt x="4186" y="6141"/>
                  </a:lnTo>
                  <a:lnTo>
                    <a:pt x="4153" y="6305"/>
                  </a:lnTo>
                  <a:lnTo>
                    <a:pt x="4113" y="6467"/>
                  </a:lnTo>
                  <a:lnTo>
                    <a:pt x="4064" y="6627"/>
                  </a:lnTo>
                  <a:lnTo>
                    <a:pt x="4005" y="6781"/>
                  </a:lnTo>
                  <a:lnTo>
                    <a:pt x="3941" y="6933"/>
                  </a:lnTo>
                  <a:lnTo>
                    <a:pt x="3868" y="7080"/>
                  </a:lnTo>
                  <a:lnTo>
                    <a:pt x="3790" y="7224"/>
                  </a:lnTo>
                  <a:lnTo>
                    <a:pt x="3705" y="7363"/>
                  </a:lnTo>
                  <a:lnTo>
                    <a:pt x="3614" y="7499"/>
                  </a:lnTo>
                  <a:lnTo>
                    <a:pt x="3519" y="7629"/>
                  </a:lnTo>
                  <a:lnTo>
                    <a:pt x="3418" y="7754"/>
                  </a:lnTo>
                  <a:lnTo>
                    <a:pt x="3313" y="7876"/>
                  </a:lnTo>
                  <a:lnTo>
                    <a:pt x="3206" y="7992"/>
                  </a:lnTo>
                  <a:lnTo>
                    <a:pt x="3037" y="8156"/>
                  </a:lnTo>
                  <a:lnTo>
                    <a:pt x="2804" y="8356"/>
                  </a:lnTo>
                  <a:lnTo>
                    <a:pt x="2563" y="8532"/>
                  </a:lnTo>
                  <a:lnTo>
                    <a:pt x="2320" y="8684"/>
                  </a:lnTo>
                  <a:lnTo>
                    <a:pt x="2078" y="8809"/>
                  </a:lnTo>
                  <a:lnTo>
                    <a:pt x="1841" y="8908"/>
                  </a:lnTo>
                  <a:lnTo>
                    <a:pt x="1669" y="8962"/>
                  </a:lnTo>
                  <a:lnTo>
                    <a:pt x="1556" y="8990"/>
                  </a:lnTo>
                  <a:lnTo>
                    <a:pt x="1448" y="9009"/>
                  </a:lnTo>
                  <a:lnTo>
                    <a:pt x="1343" y="9022"/>
                  </a:lnTo>
                  <a:lnTo>
                    <a:pt x="1243" y="9026"/>
                  </a:lnTo>
                  <a:lnTo>
                    <a:pt x="1147" y="9022"/>
                  </a:lnTo>
                  <a:lnTo>
                    <a:pt x="1102" y="9017"/>
                  </a:lnTo>
                  <a:lnTo>
                    <a:pt x="1102" y="9017"/>
                  </a:lnTo>
                  <a:lnTo>
                    <a:pt x="1102" y="9017"/>
                  </a:lnTo>
                  <a:lnTo>
                    <a:pt x="1039" y="9009"/>
                  </a:lnTo>
                  <a:lnTo>
                    <a:pt x="973" y="9008"/>
                  </a:lnTo>
                  <a:lnTo>
                    <a:pt x="973" y="9008"/>
                  </a:lnTo>
                  <a:lnTo>
                    <a:pt x="922" y="9009"/>
                  </a:lnTo>
                  <a:lnTo>
                    <a:pt x="825" y="9018"/>
                  </a:lnTo>
                  <a:lnTo>
                    <a:pt x="730" y="9038"/>
                  </a:lnTo>
                  <a:lnTo>
                    <a:pt x="638" y="9066"/>
                  </a:lnTo>
                  <a:lnTo>
                    <a:pt x="551" y="9104"/>
                  </a:lnTo>
                  <a:lnTo>
                    <a:pt x="468" y="9148"/>
                  </a:lnTo>
                  <a:lnTo>
                    <a:pt x="391" y="9201"/>
                  </a:lnTo>
                  <a:lnTo>
                    <a:pt x="319" y="9260"/>
                  </a:lnTo>
                  <a:lnTo>
                    <a:pt x="253" y="9327"/>
                  </a:lnTo>
                  <a:lnTo>
                    <a:pt x="194" y="9398"/>
                  </a:lnTo>
                  <a:lnTo>
                    <a:pt x="140" y="9476"/>
                  </a:lnTo>
                  <a:lnTo>
                    <a:pt x="96" y="9559"/>
                  </a:lnTo>
                  <a:lnTo>
                    <a:pt x="59" y="9645"/>
                  </a:lnTo>
                  <a:lnTo>
                    <a:pt x="30" y="9737"/>
                  </a:lnTo>
                  <a:lnTo>
                    <a:pt x="11" y="9832"/>
                  </a:lnTo>
                  <a:lnTo>
                    <a:pt x="2" y="9929"/>
                  </a:lnTo>
                  <a:lnTo>
                    <a:pt x="0" y="9980"/>
                  </a:lnTo>
                  <a:lnTo>
                    <a:pt x="0" y="9980"/>
                  </a:lnTo>
                  <a:lnTo>
                    <a:pt x="2" y="10030"/>
                  </a:lnTo>
                  <a:lnTo>
                    <a:pt x="11" y="10129"/>
                  </a:lnTo>
                  <a:lnTo>
                    <a:pt x="30" y="10224"/>
                  </a:lnTo>
                  <a:lnTo>
                    <a:pt x="59" y="10314"/>
                  </a:lnTo>
                  <a:lnTo>
                    <a:pt x="96" y="10402"/>
                  </a:lnTo>
                  <a:lnTo>
                    <a:pt x="140" y="10484"/>
                  </a:lnTo>
                  <a:lnTo>
                    <a:pt x="194" y="10562"/>
                  </a:lnTo>
                  <a:lnTo>
                    <a:pt x="253" y="10634"/>
                  </a:lnTo>
                  <a:lnTo>
                    <a:pt x="319" y="10700"/>
                  </a:lnTo>
                  <a:lnTo>
                    <a:pt x="391" y="10760"/>
                  </a:lnTo>
                  <a:lnTo>
                    <a:pt x="468" y="10812"/>
                  </a:lnTo>
                  <a:lnTo>
                    <a:pt x="551" y="10857"/>
                  </a:lnTo>
                  <a:lnTo>
                    <a:pt x="638" y="10894"/>
                  </a:lnTo>
                  <a:lnTo>
                    <a:pt x="730" y="10922"/>
                  </a:lnTo>
                  <a:lnTo>
                    <a:pt x="825" y="10942"/>
                  </a:lnTo>
                  <a:lnTo>
                    <a:pt x="922" y="10952"/>
                  </a:lnTo>
                  <a:lnTo>
                    <a:pt x="973" y="10952"/>
                  </a:lnTo>
                  <a:lnTo>
                    <a:pt x="973" y="10952"/>
                  </a:lnTo>
                  <a:lnTo>
                    <a:pt x="1015" y="10952"/>
                  </a:lnTo>
                  <a:lnTo>
                    <a:pt x="1098" y="10944"/>
                  </a:lnTo>
                  <a:lnTo>
                    <a:pt x="1180" y="10931"/>
                  </a:lnTo>
                  <a:lnTo>
                    <a:pt x="1258" y="10910"/>
                  </a:lnTo>
                  <a:lnTo>
                    <a:pt x="1334" y="10883"/>
                  </a:lnTo>
                  <a:lnTo>
                    <a:pt x="1407" y="10851"/>
                  </a:lnTo>
                  <a:lnTo>
                    <a:pt x="1477" y="10812"/>
                  </a:lnTo>
                  <a:lnTo>
                    <a:pt x="1543" y="10768"/>
                  </a:lnTo>
                  <a:lnTo>
                    <a:pt x="1605" y="10720"/>
                  </a:lnTo>
                  <a:lnTo>
                    <a:pt x="1662" y="10665"/>
                  </a:lnTo>
                  <a:lnTo>
                    <a:pt x="1715" y="10608"/>
                  </a:lnTo>
                  <a:lnTo>
                    <a:pt x="1764" y="10546"/>
                  </a:lnTo>
                  <a:lnTo>
                    <a:pt x="1807" y="10479"/>
                  </a:lnTo>
                  <a:lnTo>
                    <a:pt x="1846" y="10410"/>
                  </a:lnTo>
                  <a:lnTo>
                    <a:pt x="1878" y="10336"/>
                  </a:lnTo>
                  <a:lnTo>
                    <a:pt x="1904" y="10261"/>
                  </a:lnTo>
                  <a:lnTo>
                    <a:pt x="1915" y="10221"/>
                  </a:lnTo>
                  <a:lnTo>
                    <a:pt x="1915" y="10221"/>
                  </a:lnTo>
                  <a:lnTo>
                    <a:pt x="1942" y="10131"/>
                  </a:lnTo>
                  <a:lnTo>
                    <a:pt x="2021" y="9940"/>
                  </a:lnTo>
                  <a:lnTo>
                    <a:pt x="2129" y="9736"/>
                  </a:lnTo>
                  <a:lnTo>
                    <a:pt x="2263" y="9526"/>
                  </a:lnTo>
                  <a:lnTo>
                    <a:pt x="2424" y="9314"/>
                  </a:lnTo>
                  <a:lnTo>
                    <a:pt x="2608" y="9102"/>
                  </a:lnTo>
                  <a:lnTo>
                    <a:pt x="2814" y="8896"/>
                  </a:lnTo>
                  <a:lnTo>
                    <a:pt x="3040" y="8701"/>
                  </a:lnTo>
                  <a:lnTo>
                    <a:pt x="3223" y="8563"/>
                  </a:lnTo>
                  <a:lnTo>
                    <a:pt x="3350" y="8478"/>
                  </a:lnTo>
                  <a:lnTo>
                    <a:pt x="3479" y="8396"/>
                  </a:lnTo>
                  <a:lnTo>
                    <a:pt x="3614" y="8319"/>
                  </a:lnTo>
                  <a:lnTo>
                    <a:pt x="3751" y="8250"/>
                  </a:lnTo>
                  <a:lnTo>
                    <a:pt x="3893" y="8186"/>
                  </a:lnTo>
                  <a:lnTo>
                    <a:pt x="4037" y="8130"/>
                  </a:lnTo>
                  <a:lnTo>
                    <a:pt x="4184" y="8081"/>
                  </a:lnTo>
                  <a:lnTo>
                    <a:pt x="4335" y="8040"/>
                  </a:lnTo>
                  <a:lnTo>
                    <a:pt x="4486" y="8007"/>
                  </a:lnTo>
                  <a:lnTo>
                    <a:pt x="4642" y="7985"/>
                  </a:lnTo>
                  <a:lnTo>
                    <a:pt x="4797" y="7971"/>
                  </a:lnTo>
                  <a:lnTo>
                    <a:pt x="4957" y="7968"/>
                  </a:lnTo>
                  <a:lnTo>
                    <a:pt x="5116" y="7976"/>
                  </a:lnTo>
                  <a:lnTo>
                    <a:pt x="5277" y="7994"/>
                  </a:lnTo>
                  <a:lnTo>
                    <a:pt x="5440" y="8025"/>
                  </a:lnTo>
                  <a:lnTo>
                    <a:pt x="5522" y="8046"/>
                  </a:lnTo>
                  <a:lnTo>
                    <a:pt x="5522" y="8046"/>
                  </a:lnTo>
                  <a:lnTo>
                    <a:pt x="5572" y="8059"/>
                  </a:lnTo>
                  <a:lnTo>
                    <a:pt x="5675" y="8080"/>
                  </a:lnTo>
                  <a:lnTo>
                    <a:pt x="5728" y="8087"/>
                  </a:lnTo>
                  <a:lnTo>
                    <a:pt x="5728" y="8087"/>
                  </a:lnTo>
                  <a:lnTo>
                    <a:pt x="5893" y="8115"/>
                  </a:lnTo>
                  <a:lnTo>
                    <a:pt x="6200" y="8182"/>
                  </a:lnTo>
                  <a:lnTo>
                    <a:pt x="6480" y="8266"/>
                  </a:lnTo>
                  <a:lnTo>
                    <a:pt x="6735" y="8366"/>
                  </a:lnTo>
                  <a:lnTo>
                    <a:pt x="6963" y="8480"/>
                  </a:lnTo>
                  <a:lnTo>
                    <a:pt x="7168" y="8607"/>
                  </a:lnTo>
                  <a:lnTo>
                    <a:pt x="7347" y="8745"/>
                  </a:lnTo>
                  <a:lnTo>
                    <a:pt x="7504" y="8892"/>
                  </a:lnTo>
                  <a:lnTo>
                    <a:pt x="7637" y="9049"/>
                  </a:lnTo>
                  <a:lnTo>
                    <a:pt x="7749" y="9214"/>
                  </a:lnTo>
                  <a:lnTo>
                    <a:pt x="7838" y="9384"/>
                  </a:lnTo>
                  <a:lnTo>
                    <a:pt x="7907" y="9560"/>
                  </a:lnTo>
                  <a:lnTo>
                    <a:pt x="7955" y="9739"/>
                  </a:lnTo>
                  <a:lnTo>
                    <a:pt x="7985" y="9919"/>
                  </a:lnTo>
                  <a:lnTo>
                    <a:pt x="7994" y="10102"/>
                  </a:lnTo>
                  <a:lnTo>
                    <a:pt x="7986" y="10283"/>
                  </a:lnTo>
                  <a:lnTo>
                    <a:pt x="7974" y="10374"/>
                  </a:lnTo>
                  <a:lnTo>
                    <a:pt x="7974" y="10374"/>
                  </a:lnTo>
                  <a:lnTo>
                    <a:pt x="7964" y="10446"/>
                  </a:lnTo>
                  <a:lnTo>
                    <a:pt x="7963" y="10523"/>
                  </a:lnTo>
                  <a:lnTo>
                    <a:pt x="7963" y="10523"/>
                  </a:lnTo>
                  <a:lnTo>
                    <a:pt x="7964" y="10573"/>
                  </a:lnTo>
                  <a:lnTo>
                    <a:pt x="7973" y="10671"/>
                  </a:lnTo>
                  <a:lnTo>
                    <a:pt x="7992" y="10765"/>
                  </a:lnTo>
                  <a:lnTo>
                    <a:pt x="8021" y="10857"/>
                  </a:lnTo>
                  <a:lnTo>
                    <a:pt x="8058" y="10944"/>
                  </a:lnTo>
                  <a:lnTo>
                    <a:pt x="8103" y="11027"/>
                  </a:lnTo>
                  <a:lnTo>
                    <a:pt x="8156" y="11105"/>
                  </a:lnTo>
                  <a:lnTo>
                    <a:pt x="8215" y="11176"/>
                  </a:lnTo>
                  <a:lnTo>
                    <a:pt x="8281" y="11242"/>
                  </a:lnTo>
                  <a:lnTo>
                    <a:pt x="8353" y="11302"/>
                  </a:lnTo>
                  <a:lnTo>
                    <a:pt x="8430" y="11355"/>
                  </a:lnTo>
                  <a:lnTo>
                    <a:pt x="8513" y="11399"/>
                  </a:lnTo>
                  <a:lnTo>
                    <a:pt x="8600" y="11437"/>
                  </a:lnTo>
                  <a:lnTo>
                    <a:pt x="8692" y="11465"/>
                  </a:lnTo>
                  <a:lnTo>
                    <a:pt x="8787" y="11485"/>
                  </a:lnTo>
                  <a:lnTo>
                    <a:pt x="8884" y="11494"/>
                  </a:lnTo>
                  <a:lnTo>
                    <a:pt x="8935" y="11495"/>
                  </a:lnTo>
                  <a:lnTo>
                    <a:pt x="8935" y="11495"/>
                  </a:lnTo>
                  <a:lnTo>
                    <a:pt x="8985" y="11494"/>
                  </a:lnTo>
                  <a:lnTo>
                    <a:pt x="9082" y="11485"/>
                  </a:lnTo>
                  <a:lnTo>
                    <a:pt x="9178" y="11465"/>
                  </a:lnTo>
                  <a:lnTo>
                    <a:pt x="9269" y="11437"/>
                  </a:lnTo>
                  <a:lnTo>
                    <a:pt x="9356" y="11399"/>
                  </a:lnTo>
                  <a:lnTo>
                    <a:pt x="9439" y="11355"/>
                  </a:lnTo>
                  <a:lnTo>
                    <a:pt x="9517" y="11302"/>
                  </a:lnTo>
                  <a:lnTo>
                    <a:pt x="9589" y="11242"/>
                  </a:lnTo>
                  <a:lnTo>
                    <a:pt x="9655" y="11176"/>
                  </a:lnTo>
                  <a:lnTo>
                    <a:pt x="9714" y="11105"/>
                  </a:lnTo>
                  <a:lnTo>
                    <a:pt x="9767" y="11027"/>
                  </a:lnTo>
                  <a:lnTo>
                    <a:pt x="9812" y="10944"/>
                  </a:lnTo>
                  <a:lnTo>
                    <a:pt x="9848" y="10857"/>
                  </a:lnTo>
                  <a:lnTo>
                    <a:pt x="9877" y="10765"/>
                  </a:lnTo>
                  <a:lnTo>
                    <a:pt x="9896" y="10671"/>
                  </a:lnTo>
                  <a:lnTo>
                    <a:pt x="9907" y="10573"/>
                  </a:lnTo>
                  <a:lnTo>
                    <a:pt x="9907" y="10523"/>
                  </a:lnTo>
                  <a:lnTo>
                    <a:pt x="9907" y="10523"/>
                  </a:lnTo>
                  <a:lnTo>
                    <a:pt x="9907" y="10481"/>
                  </a:lnTo>
                  <a:lnTo>
                    <a:pt x="9900" y="10401"/>
                  </a:lnTo>
                  <a:lnTo>
                    <a:pt x="9887" y="10322"/>
                  </a:lnTo>
                  <a:lnTo>
                    <a:pt x="9868" y="10247"/>
                  </a:lnTo>
                  <a:lnTo>
                    <a:pt x="9842" y="10173"/>
                  </a:lnTo>
                  <a:lnTo>
                    <a:pt x="9812" y="10102"/>
                  </a:lnTo>
                  <a:lnTo>
                    <a:pt x="9756" y="10001"/>
                  </a:lnTo>
                  <a:lnTo>
                    <a:pt x="9664" y="9879"/>
                  </a:lnTo>
                  <a:lnTo>
                    <a:pt x="9555" y="9772"/>
                  </a:lnTo>
                  <a:lnTo>
                    <a:pt x="9430" y="9684"/>
                  </a:lnTo>
                  <a:lnTo>
                    <a:pt x="9327" y="9632"/>
                  </a:lnTo>
                  <a:lnTo>
                    <a:pt x="9255" y="9604"/>
                  </a:lnTo>
                  <a:lnTo>
                    <a:pt x="9217" y="9592"/>
                  </a:lnTo>
                  <a:lnTo>
                    <a:pt x="9217" y="9592"/>
                  </a:lnTo>
                  <a:lnTo>
                    <a:pt x="9130" y="9564"/>
                  </a:lnTo>
                  <a:lnTo>
                    <a:pt x="8954" y="9498"/>
                  </a:lnTo>
                  <a:lnTo>
                    <a:pt x="8778" y="9421"/>
                  </a:lnTo>
                  <a:lnTo>
                    <a:pt x="8603" y="9332"/>
                  </a:lnTo>
                  <a:lnTo>
                    <a:pt x="8434" y="9229"/>
                  </a:lnTo>
                  <a:lnTo>
                    <a:pt x="8272" y="9113"/>
                  </a:lnTo>
                  <a:lnTo>
                    <a:pt x="8121" y="8981"/>
                  </a:lnTo>
                  <a:lnTo>
                    <a:pt x="7983" y="8834"/>
                  </a:lnTo>
                  <a:lnTo>
                    <a:pt x="7890" y="8714"/>
                  </a:lnTo>
                  <a:lnTo>
                    <a:pt x="7833" y="8628"/>
                  </a:lnTo>
                  <a:lnTo>
                    <a:pt x="7781" y="8537"/>
                  </a:lnTo>
                  <a:lnTo>
                    <a:pt x="7734" y="8443"/>
                  </a:lnTo>
                  <a:lnTo>
                    <a:pt x="7693" y="8344"/>
                  </a:lnTo>
                  <a:lnTo>
                    <a:pt x="7657" y="8240"/>
                  </a:lnTo>
                  <a:lnTo>
                    <a:pt x="7627" y="8133"/>
                  </a:lnTo>
                  <a:lnTo>
                    <a:pt x="7604" y="8020"/>
                  </a:lnTo>
                  <a:lnTo>
                    <a:pt x="7588" y="7902"/>
                  </a:lnTo>
                  <a:lnTo>
                    <a:pt x="7579" y="7779"/>
                  </a:lnTo>
                  <a:lnTo>
                    <a:pt x="7576" y="7651"/>
                  </a:lnTo>
                  <a:lnTo>
                    <a:pt x="7583" y="7517"/>
                  </a:lnTo>
                  <a:lnTo>
                    <a:pt x="7597" y="7379"/>
                  </a:lnTo>
                  <a:lnTo>
                    <a:pt x="7619" y="7235"/>
                  </a:lnTo>
                  <a:lnTo>
                    <a:pt x="7650" y="7086"/>
                  </a:lnTo>
                  <a:lnTo>
                    <a:pt x="7692" y="6931"/>
                  </a:lnTo>
                  <a:lnTo>
                    <a:pt x="7715" y="6851"/>
                  </a:lnTo>
                  <a:lnTo>
                    <a:pt x="7715" y="6851"/>
                  </a:lnTo>
                  <a:lnTo>
                    <a:pt x="7736" y="6785"/>
                  </a:lnTo>
                  <a:lnTo>
                    <a:pt x="7768" y="6650"/>
                  </a:lnTo>
                  <a:lnTo>
                    <a:pt x="7790" y="6511"/>
                  </a:lnTo>
                  <a:lnTo>
                    <a:pt x="7801" y="6370"/>
                  </a:lnTo>
                  <a:lnTo>
                    <a:pt x="7802" y="6298"/>
                  </a:lnTo>
                  <a:lnTo>
                    <a:pt x="7802" y="6298"/>
                  </a:lnTo>
                  <a:lnTo>
                    <a:pt x="7799" y="6193"/>
                  </a:lnTo>
                  <a:lnTo>
                    <a:pt x="7776" y="5989"/>
                  </a:lnTo>
                  <a:lnTo>
                    <a:pt x="7732" y="5792"/>
                  </a:lnTo>
                  <a:lnTo>
                    <a:pt x="7666" y="5605"/>
                  </a:lnTo>
                  <a:lnTo>
                    <a:pt x="7580" y="5427"/>
                  </a:lnTo>
                  <a:lnTo>
                    <a:pt x="7476" y="5261"/>
                  </a:lnTo>
                  <a:lnTo>
                    <a:pt x="7356" y="5108"/>
                  </a:lnTo>
                  <a:lnTo>
                    <a:pt x="7221" y="4968"/>
                  </a:lnTo>
                  <a:lnTo>
                    <a:pt x="7147" y="4904"/>
                  </a:lnTo>
                  <a:lnTo>
                    <a:pt x="7147" y="4904"/>
                  </a:lnTo>
                  <a:lnTo>
                    <a:pt x="7147" y="4904"/>
                  </a:lnTo>
                  <a:lnTo>
                    <a:pt x="7082" y="4850"/>
                  </a:lnTo>
                  <a:lnTo>
                    <a:pt x="6962" y="4740"/>
                  </a:lnTo>
                  <a:lnTo>
                    <a:pt x="6850" y="4628"/>
                  </a:lnTo>
                  <a:lnTo>
                    <a:pt x="6748" y="4515"/>
                  </a:lnTo>
                  <a:lnTo>
                    <a:pt x="6655" y="4401"/>
                  </a:lnTo>
                  <a:lnTo>
                    <a:pt x="6570" y="4286"/>
                  </a:lnTo>
                  <a:lnTo>
                    <a:pt x="6495" y="4171"/>
                  </a:lnTo>
                  <a:lnTo>
                    <a:pt x="6428" y="4054"/>
                  </a:lnTo>
                  <a:lnTo>
                    <a:pt x="6368" y="3937"/>
                  </a:lnTo>
                  <a:lnTo>
                    <a:pt x="6316" y="3821"/>
                  </a:lnTo>
                  <a:lnTo>
                    <a:pt x="6272" y="3703"/>
                  </a:lnTo>
                  <a:lnTo>
                    <a:pt x="6235" y="3586"/>
                  </a:lnTo>
                  <a:lnTo>
                    <a:pt x="6205" y="3469"/>
                  </a:lnTo>
                  <a:lnTo>
                    <a:pt x="6182" y="3354"/>
                  </a:lnTo>
                  <a:lnTo>
                    <a:pt x="6158" y="3182"/>
                  </a:lnTo>
                  <a:lnTo>
                    <a:pt x="6149" y="2956"/>
                  </a:lnTo>
                  <a:lnTo>
                    <a:pt x="6162" y="2736"/>
                  </a:lnTo>
                  <a:lnTo>
                    <a:pt x="6196" y="2523"/>
                  </a:lnTo>
                  <a:lnTo>
                    <a:pt x="6249" y="2318"/>
                  </a:lnTo>
                  <a:lnTo>
                    <a:pt x="6316" y="2125"/>
                  </a:lnTo>
                  <a:lnTo>
                    <a:pt x="6399" y="1943"/>
                  </a:lnTo>
                  <a:lnTo>
                    <a:pt x="6494" y="1775"/>
                  </a:lnTo>
                  <a:lnTo>
                    <a:pt x="6599" y="1621"/>
                  </a:lnTo>
                  <a:lnTo>
                    <a:pt x="6656" y="1552"/>
                  </a:lnTo>
                  <a:lnTo>
                    <a:pt x="6656" y="1552"/>
                  </a:lnTo>
                  <a:lnTo>
                    <a:pt x="6656" y="1552"/>
                  </a:lnTo>
                  <a:lnTo>
                    <a:pt x="6681" y="1520"/>
                  </a:lnTo>
                  <a:lnTo>
                    <a:pt x="6726" y="1455"/>
                  </a:lnTo>
                  <a:lnTo>
                    <a:pt x="6766" y="1385"/>
                  </a:lnTo>
                  <a:lnTo>
                    <a:pt x="6801" y="1313"/>
                  </a:lnTo>
                  <a:lnTo>
                    <a:pt x="6830" y="1236"/>
                  </a:lnTo>
                  <a:lnTo>
                    <a:pt x="6850" y="1156"/>
                  </a:lnTo>
                  <a:lnTo>
                    <a:pt x="6866" y="1074"/>
                  </a:lnTo>
                  <a:lnTo>
                    <a:pt x="6872" y="990"/>
                  </a:lnTo>
                  <a:lnTo>
                    <a:pt x="6874" y="947"/>
                  </a:lnTo>
                  <a:lnTo>
                    <a:pt x="6874" y="947"/>
                  </a:lnTo>
                  <a:lnTo>
                    <a:pt x="6872" y="898"/>
                  </a:lnTo>
                  <a:lnTo>
                    <a:pt x="6863" y="803"/>
                  </a:lnTo>
                  <a:lnTo>
                    <a:pt x="6844" y="710"/>
                  </a:lnTo>
                  <a:lnTo>
                    <a:pt x="6817" y="622"/>
                  </a:lnTo>
                  <a:lnTo>
                    <a:pt x="6780" y="536"/>
                  </a:lnTo>
                  <a:lnTo>
                    <a:pt x="6736" y="456"/>
                  </a:lnTo>
                  <a:lnTo>
                    <a:pt x="6686" y="381"/>
                  </a:lnTo>
                  <a:lnTo>
                    <a:pt x="6628" y="309"/>
                  </a:lnTo>
                  <a:lnTo>
                    <a:pt x="6564" y="246"/>
                  </a:lnTo>
                  <a:lnTo>
                    <a:pt x="6494" y="188"/>
                  </a:lnTo>
                  <a:lnTo>
                    <a:pt x="6418" y="137"/>
                  </a:lnTo>
                  <a:lnTo>
                    <a:pt x="6337" y="93"/>
                  </a:lnTo>
                  <a:lnTo>
                    <a:pt x="6252" y="57"/>
                  </a:lnTo>
                  <a:lnTo>
                    <a:pt x="6164" y="29"/>
                  </a:lnTo>
                  <a:lnTo>
                    <a:pt x="6070" y="10"/>
                  </a:lnTo>
                  <a:lnTo>
                    <a:pt x="5976" y="1"/>
                  </a:lnTo>
                  <a:lnTo>
                    <a:pt x="5926" y="0"/>
                  </a:lnTo>
                  <a:lnTo>
                    <a:pt x="5926" y="0"/>
                  </a:lnTo>
                  <a:lnTo>
                    <a:pt x="5877" y="1"/>
                  </a:lnTo>
                  <a:lnTo>
                    <a:pt x="5782" y="10"/>
                  </a:lnTo>
                  <a:lnTo>
                    <a:pt x="5689" y="29"/>
                  </a:lnTo>
                  <a:lnTo>
                    <a:pt x="5601" y="57"/>
                  </a:lnTo>
                  <a:lnTo>
                    <a:pt x="5515" y="93"/>
                  </a:lnTo>
                  <a:lnTo>
                    <a:pt x="5435" y="137"/>
                  </a:lnTo>
                  <a:lnTo>
                    <a:pt x="5360" y="188"/>
                  </a:lnTo>
                  <a:lnTo>
                    <a:pt x="5289" y="246"/>
                  </a:lnTo>
                  <a:lnTo>
                    <a:pt x="5225" y="309"/>
                  </a:lnTo>
                  <a:lnTo>
                    <a:pt x="5167" y="381"/>
                  </a:lnTo>
                  <a:lnTo>
                    <a:pt x="5116" y="456"/>
                  </a:lnTo>
                  <a:lnTo>
                    <a:pt x="5072" y="536"/>
                  </a:lnTo>
                  <a:lnTo>
                    <a:pt x="5036" y="622"/>
                  </a:lnTo>
                  <a:lnTo>
                    <a:pt x="5009" y="710"/>
                  </a:lnTo>
                  <a:lnTo>
                    <a:pt x="4989" y="803"/>
                  </a:lnTo>
                  <a:lnTo>
                    <a:pt x="4980" y="898"/>
                  </a:lnTo>
                  <a:lnTo>
                    <a:pt x="4979" y="947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Freeform 17"/>
            <p:cNvSpPr>
              <a:spLocks/>
            </p:cNvSpPr>
            <p:nvPr/>
          </p:nvSpPr>
          <p:spPr bwMode="auto">
            <a:xfrm>
              <a:off x="3652241" y="2207596"/>
              <a:ext cx="685595" cy="685595"/>
            </a:xfrm>
            <a:custGeom>
              <a:avLst/>
              <a:gdLst>
                <a:gd name="T0" fmla="*/ 2482 w 2537"/>
                <a:gd name="T1" fmla="*/ 1633 h 2537"/>
                <a:gd name="T2" fmla="*/ 2385 w 2537"/>
                <a:gd name="T3" fmla="*/ 1869 h 2537"/>
                <a:gd name="T4" fmla="*/ 2248 w 2537"/>
                <a:gd name="T5" fmla="*/ 2074 h 2537"/>
                <a:gd name="T6" fmla="*/ 2074 w 2537"/>
                <a:gd name="T7" fmla="*/ 2248 h 2537"/>
                <a:gd name="T8" fmla="*/ 1873 w 2537"/>
                <a:gd name="T9" fmla="*/ 2384 h 2537"/>
                <a:gd name="T10" fmla="*/ 1649 w 2537"/>
                <a:gd name="T11" fmla="*/ 2479 h 2537"/>
                <a:gd name="T12" fmla="*/ 1408 w 2537"/>
                <a:gd name="T13" fmla="*/ 2529 h 2537"/>
                <a:gd name="T14" fmla="*/ 1158 w 2537"/>
                <a:gd name="T15" fmla="*/ 2532 h 2537"/>
                <a:gd name="T16" fmla="*/ 966 w 2537"/>
                <a:gd name="T17" fmla="*/ 2501 h 2537"/>
                <a:gd name="T18" fmla="*/ 782 w 2537"/>
                <a:gd name="T19" fmla="*/ 2441 h 2537"/>
                <a:gd name="T20" fmla="*/ 561 w 2537"/>
                <a:gd name="T21" fmla="*/ 2322 h 2537"/>
                <a:gd name="T22" fmla="*/ 371 w 2537"/>
                <a:gd name="T23" fmla="*/ 2166 h 2537"/>
                <a:gd name="T24" fmla="*/ 217 w 2537"/>
                <a:gd name="T25" fmla="*/ 1978 h 2537"/>
                <a:gd name="T26" fmla="*/ 100 w 2537"/>
                <a:gd name="T27" fmla="*/ 1764 h 2537"/>
                <a:gd name="T28" fmla="*/ 27 w 2537"/>
                <a:gd name="T29" fmla="*/ 1531 h 2537"/>
                <a:gd name="T30" fmla="*/ 0 w 2537"/>
                <a:gd name="T31" fmla="*/ 1285 h 2537"/>
                <a:gd name="T32" fmla="*/ 22 w 2537"/>
                <a:gd name="T33" fmla="*/ 1031 h 2537"/>
                <a:gd name="T34" fmla="*/ 53 w 2537"/>
                <a:gd name="T35" fmla="*/ 904 h 2537"/>
                <a:gd name="T36" fmla="*/ 151 w 2537"/>
                <a:gd name="T37" fmla="*/ 669 h 2537"/>
                <a:gd name="T38" fmla="*/ 288 w 2537"/>
                <a:gd name="T39" fmla="*/ 463 h 2537"/>
                <a:gd name="T40" fmla="*/ 462 w 2537"/>
                <a:gd name="T41" fmla="*/ 291 h 2537"/>
                <a:gd name="T42" fmla="*/ 662 w 2537"/>
                <a:gd name="T43" fmla="*/ 155 h 2537"/>
                <a:gd name="T44" fmla="*/ 887 w 2537"/>
                <a:gd name="T45" fmla="*/ 59 h 2537"/>
                <a:gd name="T46" fmla="*/ 1128 w 2537"/>
                <a:gd name="T47" fmla="*/ 8 h 2537"/>
                <a:gd name="T48" fmla="*/ 1378 w 2537"/>
                <a:gd name="T49" fmla="*/ 5 h 2537"/>
                <a:gd name="T50" fmla="*/ 1570 w 2537"/>
                <a:gd name="T51" fmla="*/ 38 h 2537"/>
                <a:gd name="T52" fmla="*/ 1754 w 2537"/>
                <a:gd name="T53" fmla="*/ 98 h 2537"/>
                <a:gd name="T54" fmla="*/ 1975 w 2537"/>
                <a:gd name="T55" fmla="*/ 215 h 2537"/>
                <a:gd name="T56" fmla="*/ 2165 w 2537"/>
                <a:gd name="T57" fmla="*/ 372 h 2537"/>
                <a:gd name="T58" fmla="*/ 2319 w 2537"/>
                <a:gd name="T59" fmla="*/ 560 h 2537"/>
                <a:gd name="T60" fmla="*/ 2436 w 2537"/>
                <a:gd name="T61" fmla="*/ 774 h 2537"/>
                <a:gd name="T62" fmla="*/ 2509 w 2537"/>
                <a:gd name="T63" fmla="*/ 1006 h 2537"/>
                <a:gd name="T64" fmla="*/ 2537 w 2537"/>
                <a:gd name="T65" fmla="*/ 1252 h 2537"/>
                <a:gd name="T66" fmla="*/ 2513 w 2537"/>
                <a:gd name="T67" fmla="*/ 1506 h 2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37" h="2537">
                  <a:moveTo>
                    <a:pt x="2499" y="1570"/>
                  </a:moveTo>
                  <a:lnTo>
                    <a:pt x="2482" y="1633"/>
                  </a:lnTo>
                  <a:lnTo>
                    <a:pt x="2439" y="1754"/>
                  </a:lnTo>
                  <a:lnTo>
                    <a:pt x="2385" y="1869"/>
                  </a:lnTo>
                  <a:lnTo>
                    <a:pt x="2322" y="1976"/>
                  </a:lnTo>
                  <a:lnTo>
                    <a:pt x="2248" y="2074"/>
                  </a:lnTo>
                  <a:lnTo>
                    <a:pt x="2165" y="2165"/>
                  </a:lnTo>
                  <a:lnTo>
                    <a:pt x="2074" y="2248"/>
                  </a:lnTo>
                  <a:lnTo>
                    <a:pt x="1977" y="2320"/>
                  </a:lnTo>
                  <a:lnTo>
                    <a:pt x="1873" y="2384"/>
                  </a:lnTo>
                  <a:lnTo>
                    <a:pt x="1763" y="2436"/>
                  </a:lnTo>
                  <a:lnTo>
                    <a:pt x="1649" y="2479"/>
                  </a:lnTo>
                  <a:lnTo>
                    <a:pt x="1530" y="2510"/>
                  </a:lnTo>
                  <a:lnTo>
                    <a:pt x="1408" y="2529"/>
                  </a:lnTo>
                  <a:lnTo>
                    <a:pt x="1283" y="2537"/>
                  </a:lnTo>
                  <a:lnTo>
                    <a:pt x="1158" y="2532"/>
                  </a:lnTo>
                  <a:lnTo>
                    <a:pt x="1031" y="2515"/>
                  </a:lnTo>
                  <a:lnTo>
                    <a:pt x="966" y="2501"/>
                  </a:lnTo>
                  <a:lnTo>
                    <a:pt x="904" y="2484"/>
                  </a:lnTo>
                  <a:lnTo>
                    <a:pt x="782" y="2441"/>
                  </a:lnTo>
                  <a:lnTo>
                    <a:pt x="668" y="2386"/>
                  </a:lnTo>
                  <a:lnTo>
                    <a:pt x="561" y="2322"/>
                  </a:lnTo>
                  <a:lnTo>
                    <a:pt x="462" y="2248"/>
                  </a:lnTo>
                  <a:lnTo>
                    <a:pt x="371" y="2166"/>
                  </a:lnTo>
                  <a:lnTo>
                    <a:pt x="289" y="2075"/>
                  </a:lnTo>
                  <a:lnTo>
                    <a:pt x="217" y="1978"/>
                  </a:lnTo>
                  <a:lnTo>
                    <a:pt x="153" y="1873"/>
                  </a:lnTo>
                  <a:lnTo>
                    <a:pt x="100" y="1764"/>
                  </a:lnTo>
                  <a:lnTo>
                    <a:pt x="58" y="1649"/>
                  </a:lnTo>
                  <a:lnTo>
                    <a:pt x="27" y="1531"/>
                  </a:lnTo>
                  <a:lnTo>
                    <a:pt x="7" y="1409"/>
                  </a:lnTo>
                  <a:lnTo>
                    <a:pt x="0" y="1285"/>
                  </a:lnTo>
                  <a:lnTo>
                    <a:pt x="4" y="1158"/>
                  </a:lnTo>
                  <a:lnTo>
                    <a:pt x="22" y="1031"/>
                  </a:lnTo>
                  <a:lnTo>
                    <a:pt x="36" y="967"/>
                  </a:lnTo>
                  <a:lnTo>
                    <a:pt x="53" y="904"/>
                  </a:lnTo>
                  <a:lnTo>
                    <a:pt x="96" y="783"/>
                  </a:lnTo>
                  <a:lnTo>
                    <a:pt x="151" y="669"/>
                  </a:lnTo>
                  <a:lnTo>
                    <a:pt x="215" y="562"/>
                  </a:lnTo>
                  <a:lnTo>
                    <a:pt x="288" y="463"/>
                  </a:lnTo>
                  <a:lnTo>
                    <a:pt x="371" y="372"/>
                  </a:lnTo>
                  <a:lnTo>
                    <a:pt x="462" y="291"/>
                  </a:lnTo>
                  <a:lnTo>
                    <a:pt x="559" y="217"/>
                  </a:lnTo>
                  <a:lnTo>
                    <a:pt x="662" y="155"/>
                  </a:lnTo>
                  <a:lnTo>
                    <a:pt x="773" y="101"/>
                  </a:lnTo>
                  <a:lnTo>
                    <a:pt x="887" y="59"/>
                  </a:lnTo>
                  <a:lnTo>
                    <a:pt x="1006" y="28"/>
                  </a:lnTo>
                  <a:lnTo>
                    <a:pt x="1128" y="8"/>
                  </a:lnTo>
                  <a:lnTo>
                    <a:pt x="1252" y="0"/>
                  </a:lnTo>
                  <a:lnTo>
                    <a:pt x="1378" y="5"/>
                  </a:lnTo>
                  <a:lnTo>
                    <a:pt x="1506" y="22"/>
                  </a:lnTo>
                  <a:lnTo>
                    <a:pt x="1570" y="38"/>
                  </a:lnTo>
                  <a:lnTo>
                    <a:pt x="1633" y="53"/>
                  </a:lnTo>
                  <a:lnTo>
                    <a:pt x="1754" y="98"/>
                  </a:lnTo>
                  <a:lnTo>
                    <a:pt x="1868" y="151"/>
                  </a:lnTo>
                  <a:lnTo>
                    <a:pt x="1975" y="215"/>
                  </a:lnTo>
                  <a:lnTo>
                    <a:pt x="2074" y="289"/>
                  </a:lnTo>
                  <a:lnTo>
                    <a:pt x="2165" y="372"/>
                  </a:lnTo>
                  <a:lnTo>
                    <a:pt x="2246" y="462"/>
                  </a:lnTo>
                  <a:lnTo>
                    <a:pt x="2319" y="560"/>
                  </a:lnTo>
                  <a:lnTo>
                    <a:pt x="2382" y="664"/>
                  </a:lnTo>
                  <a:lnTo>
                    <a:pt x="2436" y="774"/>
                  </a:lnTo>
                  <a:lnTo>
                    <a:pt x="2478" y="888"/>
                  </a:lnTo>
                  <a:lnTo>
                    <a:pt x="2509" y="1006"/>
                  </a:lnTo>
                  <a:lnTo>
                    <a:pt x="2529" y="1128"/>
                  </a:lnTo>
                  <a:lnTo>
                    <a:pt x="2537" y="1252"/>
                  </a:lnTo>
                  <a:lnTo>
                    <a:pt x="2532" y="1379"/>
                  </a:lnTo>
                  <a:lnTo>
                    <a:pt x="2513" y="1506"/>
                  </a:lnTo>
                  <a:lnTo>
                    <a:pt x="2499" y="157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Freeform 19"/>
            <p:cNvSpPr>
              <a:spLocks/>
            </p:cNvSpPr>
            <p:nvPr/>
          </p:nvSpPr>
          <p:spPr bwMode="auto">
            <a:xfrm>
              <a:off x="1479751" y="1860473"/>
              <a:ext cx="3364171" cy="3501506"/>
            </a:xfrm>
            <a:custGeom>
              <a:avLst/>
              <a:gdLst>
                <a:gd name="T0" fmla="*/ 144 w 12446"/>
                <a:gd name="T1" fmla="*/ 2171 h 12954"/>
                <a:gd name="T2" fmla="*/ 704 w 12446"/>
                <a:gd name="T3" fmla="*/ 2808 h 12954"/>
                <a:gd name="T4" fmla="*/ 1467 w 12446"/>
                <a:gd name="T5" fmla="*/ 3045 h 12954"/>
                <a:gd name="T6" fmla="*/ 2217 w 12446"/>
                <a:gd name="T7" fmla="*/ 3160 h 12954"/>
                <a:gd name="T8" fmla="*/ 2928 w 12446"/>
                <a:gd name="T9" fmla="*/ 3476 h 12954"/>
                <a:gd name="T10" fmla="*/ 3498 w 12446"/>
                <a:gd name="T11" fmla="*/ 3983 h 12954"/>
                <a:gd name="T12" fmla="*/ 3892 w 12446"/>
                <a:gd name="T13" fmla="*/ 4673 h 12954"/>
                <a:gd name="T14" fmla="*/ 4076 w 12446"/>
                <a:gd name="T15" fmla="*/ 5541 h 12954"/>
                <a:gd name="T16" fmla="*/ 4082 w 12446"/>
                <a:gd name="T17" fmla="*/ 5986 h 12954"/>
                <a:gd name="T18" fmla="*/ 4130 w 12446"/>
                <a:gd name="T19" fmla="*/ 6437 h 12954"/>
                <a:gd name="T20" fmla="*/ 4320 w 12446"/>
                <a:gd name="T21" fmla="*/ 6922 h 12954"/>
                <a:gd name="T22" fmla="*/ 4622 w 12446"/>
                <a:gd name="T23" fmla="*/ 7594 h 12954"/>
                <a:gd name="T24" fmla="*/ 4796 w 12446"/>
                <a:gd name="T25" fmla="*/ 8476 h 12954"/>
                <a:gd name="T26" fmla="*/ 4655 w 12446"/>
                <a:gd name="T27" fmla="*/ 9612 h 12954"/>
                <a:gd name="T28" fmla="*/ 4290 w 12446"/>
                <a:gd name="T29" fmla="*/ 10309 h 12954"/>
                <a:gd name="T30" fmla="*/ 3797 w 12446"/>
                <a:gd name="T31" fmla="*/ 10761 h 12954"/>
                <a:gd name="T32" fmla="*/ 3460 w 12446"/>
                <a:gd name="T33" fmla="*/ 11023 h 12954"/>
                <a:gd name="T34" fmla="*/ 3165 w 12446"/>
                <a:gd name="T35" fmla="*/ 11796 h 12954"/>
                <a:gd name="T36" fmla="*/ 3279 w 12446"/>
                <a:gd name="T37" fmla="*/ 12299 h 12954"/>
                <a:gd name="T38" fmla="*/ 3723 w 12446"/>
                <a:gd name="T39" fmla="*/ 12787 h 12954"/>
                <a:gd name="T40" fmla="*/ 4324 w 12446"/>
                <a:gd name="T41" fmla="*/ 12954 h 12954"/>
                <a:gd name="T42" fmla="*/ 4827 w 12446"/>
                <a:gd name="T43" fmla="*/ 12842 h 12954"/>
                <a:gd name="T44" fmla="*/ 5316 w 12446"/>
                <a:gd name="T45" fmla="*/ 12397 h 12954"/>
                <a:gd name="T46" fmla="*/ 5484 w 12446"/>
                <a:gd name="T47" fmla="*/ 11796 h 12954"/>
                <a:gd name="T48" fmla="*/ 5388 w 12446"/>
                <a:gd name="T49" fmla="*/ 11334 h 12954"/>
                <a:gd name="T50" fmla="*/ 5142 w 12446"/>
                <a:gd name="T51" fmla="*/ 10293 h 12954"/>
                <a:gd name="T52" fmla="*/ 5296 w 12446"/>
                <a:gd name="T53" fmla="*/ 9071 h 12954"/>
                <a:gd name="T54" fmla="*/ 5694 w 12446"/>
                <a:gd name="T55" fmla="*/ 8367 h 12954"/>
                <a:gd name="T56" fmla="*/ 6381 w 12446"/>
                <a:gd name="T57" fmla="*/ 7809 h 12954"/>
                <a:gd name="T58" fmla="*/ 6861 w 12446"/>
                <a:gd name="T59" fmla="*/ 7568 h 12954"/>
                <a:gd name="T60" fmla="*/ 7208 w 12446"/>
                <a:gd name="T61" fmla="*/ 7325 h 12954"/>
                <a:gd name="T62" fmla="*/ 8053 w 12446"/>
                <a:gd name="T63" fmla="*/ 6951 h 12954"/>
                <a:gd name="T64" fmla="*/ 8890 w 12446"/>
                <a:gd name="T65" fmla="*/ 6853 h 12954"/>
                <a:gd name="T66" fmla="*/ 10251 w 12446"/>
                <a:gd name="T67" fmla="*/ 7228 h 12954"/>
                <a:gd name="T68" fmla="*/ 10776 w 12446"/>
                <a:gd name="T69" fmla="*/ 7673 h 12954"/>
                <a:gd name="T70" fmla="*/ 11244 w 12446"/>
                <a:gd name="T71" fmla="*/ 8001 h 12954"/>
                <a:gd name="T72" fmla="*/ 11658 w 12446"/>
                <a:gd name="T73" fmla="*/ 8030 h 12954"/>
                <a:gd name="T74" fmla="*/ 12141 w 12446"/>
                <a:gd name="T75" fmla="*/ 7798 h 12954"/>
                <a:gd name="T76" fmla="*/ 12416 w 12446"/>
                <a:gd name="T77" fmla="*/ 7343 h 12954"/>
                <a:gd name="T78" fmla="*/ 12435 w 12446"/>
                <a:gd name="T79" fmla="*/ 6969 h 12954"/>
                <a:gd name="T80" fmla="*/ 12205 w 12446"/>
                <a:gd name="T81" fmla="*/ 6485 h 12954"/>
                <a:gd name="T82" fmla="*/ 11748 w 12446"/>
                <a:gd name="T83" fmla="*/ 6211 h 12954"/>
                <a:gd name="T84" fmla="*/ 11339 w 12446"/>
                <a:gd name="T85" fmla="*/ 6198 h 12954"/>
                <a:gd name="T86" fmla="*/ 10815 w 12446"/>
                <a:gd name="T87" fmla="*/ 6408 h 12954"/>
                <a:gd name="T88" fmla="*/ 9432 w 12446"/>
                <a:gd name="T89" fmla="*/ 6515 h 12954"/>
                <a:gd name="T90" fmla="*/ 8490 w 12446"/>
                <a:gd name="T91" fmla="*/ 6186 h 12954"/>
                <a:gd name="T92" fmla="*/ 7824 w 12446"/>
                <a:gd name="T93" fmla="*/ 5630 h 12954"/>
                <a:gd name="T94" fmla="*/ 7478 w 12446"/>
                <a:gd name="T95" fmla="*/ 5110 h 12954"/>
                <a:gd name="T96" fmla="*/ 7001 w 12446"/>
                <a:gd name="T97" fmla="*/ 4568 h 12954"/>
                <a:gd name="T98" fmla="*/ 6342 w 12446"/>
                <a:gd name="T99" fmla="*/ 4253 h 12954"/>
                <a:gd name="T100" fmla="*/ 5892 w 12446"/>
                <a:gd name="T101" fmla="*/ 4200 h 12954"/>
                <a:gd name="T102" fmla="*/ 5471 w 12446"/>
                <a:gd name="T103" fmla="*/ 4183 h 12954"/>
                <a:gd name="T104" fmla="*/ 4609 w 12446"/>
                <a:gd name="T105" fmla="*/ 3976 h 12954"/>
                <a:gd name="T106" fmla="*/ 3929 w 12446"/>
                <a:gd name="T107" fmla="*/ 3564 h 12954"/>
                <a:gd name="T108" fmla="*/ 3437 w 12446"/>
                <a:gd name="T109" fmla="*/ 2979 h 12954"/>
                <a:gd name="T110" fmla="*/ 3142 w 12446"/>
                <a:gd name="T111" fmla="*/ 2259 h 12954"/>
                <a:gd name="T112" fmla="*/ 3047 w 12446"/>
                <a:gd name="T113" fmla="*/ 1508 h 12954"/>
                <a:gd name="T114" fmla="*/ 2823 w 12446"/>
                <a:gd name="T115" fmla="*/ 725 h 12954"/>
                <a:gd name="T116" fmla="*/ 2182 w 12446"/>
                <a:gd name="T117" fmla="*/ 147 h 12954"/>
                <a:gd name="T118" fmla="*/ 1524 w 12446"/>
                <a:gd name="T119" fmla="*/ 0 h 12954"/>
                <a:gd name="T120" fmla="*/ 734 w 12446"/>
                <a:gd name="T121" fmla="*/ 220 h 12954"/>
                <a:gd name="T122" fmla="*/ 151 w 12446"/>
                <a:gd name="T123" fmla="*/ 863 h 129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446" h="12954">
                  <a:moveTo>
                    <a:pt x="0" y="1523"/>
                  </a:moveTo>
                  <a:lnTo>
                    <a:pt x="1" y="1600"/>
                  </a:lnTo>
                  <a:lnTo>
                    <a:pt x="17" y="1751"/>
                  </a:lnTo>
                  <a:lnTo>
                    <a:pt x="46" y="1896"/>
                  </a:lnTo>
                  <a:lnTo>
                    <a:pt x="88" y="2036"/>
                  </a:lnTo>
                  <a:lnTo>
                    <a:pt x="144" y="2171"/>
                  </a:lnTo>
                  <a:lnTo>
                    <a:pt x="211" y="2298"/>
                  </a:lnTo>
                  <a:lnTo>
                    <a:pt x="290" y="2418"/>
                  </a:lnTo>
                  <a:lnTo>
                    <a:pt x="380" y="2530"/>
                  </a:lnTo>
                  <a:lnTo>
                    <a:pt x="478" y="2632"/>
                  </a:lnTo>
                  <a:lnTo>
                    <a:pt x="587" y="2725"/>
                  </a:lnTo>
                  <a:lnTo>
                    <a:pt x="704" y="2808"/>
                  </a:lnTo>
                  <a:lnTo>
                    <a:pt x="830" y="2880"/>
                  </a:lnTo>
                  <a:lnTo>
                    <a:pt x="961" y="2939"/>
                  </a:lnTo>
                  <a:lnTo>
                    <a:pt x="1099" y="2987"/>
                  </a:lnTo>
                  <a:lnTo>
                    <a:pt x="1243" y="3021"/>
                  </a:lnTo>
                  <a:lnTo>
                    <a:pt x="1392" y="3042"/>
                  </a:lnTo>
                  <a:lnTo>
                    <a:pt x="1467" y="3045"/>
                  </a:lnTo>
                  <a:lnTo>
                    <a:pt x="1467" y="3045"/>
                  </a:lnTo>
                  <a:lnTo>
                    <a:pt x="1467" y="3045"/>
                  </a:lnTo>
                  <a:lnTo>
                    <a:pt x="1610" y="3053"/>
                  </a:lnTo>
                  <a:lnTo>
                    <a:pt x="1886" y="3086"/>
                  </a:lnTo>
                  <a:lnTo>
                    <a:pt x="2086" y="3126"/>
                  </a:lnTo>
                  <a:lnTo>
                    <a:pt x="2217" y="3160"/>
                  </a:lnTo>
                  <a:lnTo>
                    <a:pt x="2344" y="3198"/>
                  </a:lnTo>
                  <a:lnTo>
                    <a:pt x="2467" y="3244"/>
                  </a:lnTo>
                  <a:lnTo>
                    <a:pt x="2589" y="3293"/>
                  </a:lnTo>
                  <a:lnTo>
                    <a:pt x="2705" y="3349"/>
                  </a:lnTo>
                  <a:lnTo>
                    <a:pt x="2819" y="3410"/>
                  </a:lnTo>
                  <a:lnTo>
                    <a:pt x="2928" y="3476"/>
                  </a:lnTo>
                  <a:lnTo>
                    <a:pt x="3034" y="3547"/>
                  </a:lnTo>
                  <a:lnTo>
                    <a:pt x="3135" y="3624"/>
                  </a:lnTo>
                  <a:lnTo>
                    <a:pt x="3234" y="3705"/>
                  </a:lnTo>
                  <a:lnTo>
                    <a:pt x="3326" y="3792"/>
                  </a:lnTo>
                  <a:lnTo>
                    <a:pt x="3415" y="3885"/>
                  </a:lnTo>
                  <a:lnTo>
                    <a:pt x="3498" y="3983"/>
                  </a:lnTo>
                  <a:lnTo>
                    <a:pt x="3577" y="4085"/>
                  </a:lnTo>
                  <a:lnTo>
                    <a:pt x="3651" y="4193"/>
                  </a:lnTo>
                  <a:lnTo>
                    <a:pt x="3720" y="4305"/>
                  </a:lnTo>
                  <a:lnTo>
                    <a:pt x="3784" y="4423"/>
                  </a:lnTo>
                  <a:lnTo>
                    <a:pt x="3841" y="4545"/>
                  </a:lnTo>
                  <a:lnTo>
                    <a:pt x="3892" y="4673"/>
                  </a:lnTo>
                  <a:lnTo>
                    <a:pt x="3939" y="4806"/>
                  </a:lnTo>
                  <a:lnTo>
                    <a:pt x="3979" y="4943"/>
                  </a:lnTo>
                  <a:lnTo>
                    <a:pt x="4013" y="5086"/>
                  </a:lnTo>
                  <a:lnTo>
                    <a:pt x="4040" y="5232"/>
                  </a:lnTo>
                  <a:lnTo>
                    <a:pt x="4062" y="5384"/>
                  </a:lnTo>
                  <a:lnTo>
                    <a:pt x="4076" y="5541"/>
                  </a:lnTo>
                  <a:lnTo>
                    <a:pt x="4084" y="5701"/>
                  </a:lnTo>
                  <a:lnTo>
                    <a:pt x="4086" y="5867"/>
                  </a:lnTo>
                  <a:lnTo>
                    <a:pt x="4083" y="5953"/>
                  </a:lnTo>
                  <a:lnTo>
                    <a:pt x="4083" y="5953"/>
                  </a:lnTo>
                  <a:lnTo>
                    <a:pt x="4083" y="5953"/>
                  </a:lnTo>
                  <a:lnTo>
                    <a:pt x="4082" y="5986"/>
                  </a:lnTo>
                  <a:lnTo>
                    <a:pt x="4082" y="6020"/>
                  </a:lnTo>
                  <a:lnTo>
                    <a:pt x="4082" y="6020"/>
                  </a:lnTo>
                  <a:lnTo>
                    <a:pt x="4082" y="6081"/>
                  </a:lnTo>
                  <a:lnTo>
                    <a:pt x="4089" y="6203"/>
                  </a:lnTo>
                  <a:lnTo>
                    <a:pt x="4106" y="6321"/>
                  </a:lnTo>
                  <a:lnTo>
                    <a:pt x="4130" y="6437"/>
                  </a:lnTo>
                  <a:lnTo>
                    <a:pt x="4159" y="6551"/>
                  </a:lnTo>
                  <a:lnTo>
                    <a:pt x="4197" y="6662"/>
                  </a:lnTo>
                  <a:lnTo>
                    <a:pt x="4242" y="6768"/>
                  </a:lnTo>
                  <a:lnTo>
                    <a:pt x="4293" y="6872"/>
                  </a:lnTo>
                  <a:lnTo>
                    <a:pt x="4320" y="6922"/>
                  </a:lnTo>
                  <a:lnTo>
                    <a:pt x="4320" y="6922"/>
                  </a:lnTo>
                  <a:lnTo>
                    <a:pt x="4320" y="6922"/>
                  </a:lnTo>
                  <a:lnTo>
                    <a:pt x="4362" y="6996"/>
                  </a:lnTo>
                  <a:lnTo>
                    <a:pt x="4438" y="7145"/>
                  </a:lnTo>
                  <a:lnTo>
                    <a:pt x="4508" y="7294"/>
                  </a:lnTo>
                  <a:lnTo>
                    <a:pt x="4569" y="7443"/>
                  </a:lnTo>
                  <a:lnTo>
                    <a:pt x="4622" y="7594"/>
                  </a:lnTo>
                  <a:lnTo>
                    <a:pt x="4669" y="7743"/>
                  </a:lnTo>
                  <a:lnTo>
                    <a:pt x="4708" y="7892"/>
                  </a:lnTo>
                  <a:lnTo>
                    <a:pt x="4740" y="8039"/>
                  </a:lnTo>
                  <a:lnTo>
                    <a:pt x="4766" y="8186"/>
                  </a:lnTo>
                  <a:lnTo>
                    <a:pt x="4784" y="8331"/>
                  </a:lnTo>
                  <a:lnTo>
                    <a:pt x="4796" y="8476"/>
                  </a:lnTo>
                  <a:lnTo>
                    <a:pt x="4801" y="8619"/>
                  </a:lnTo>
                  <a:lnTo>
                    <a:pt x="4801" y="8759"/>
                  </a:lnTo>
                  <a:lnTo>
                    <a:pt x="4795" y="8897"/>
                  </a:lnTo>
                  <a:lnTo>
                    <a:pt x="4774" y="9101"/>
                  </a:lnTo>
                  <a:lnTo>
                    <a:pt x="4725" y="9363"/>
                  </a:lnTo>
                  <a:lnTo>
                    <a:pt x="4655" y="9612"/>
                  </a:lnTo>
                  <a:lnTo>
                    <a:pt x="4587" y="9788"/>
                  </a:lnTo>
                  <a:lnTo>
                    <a:pt x="4537" y="9901"/>
                  </a:lnTo>
                  <a:lnTo>
                    <a:pt x="4482" y="10010"/>
                  </a:lnTo>
                  <a:lnTo>
                    <a:pt x="4423" y="10115"/>
                  </a:lnTo>
                  <a:lnTo>
                    <a:pt x="4358" y="10214"/>
                  </a:lnTo>
                  <a:lnTo>
                    <a:pt x="4290" y="10309"/>
                  </a:lnTo>
                  <a:lnTo>
                    <a:pt x="4218" y="10398"/>
                  </a:lnTo>
                  <a:lnTo>
                    <a:pt x="4140" y="10483"/>
                  </a:lnTo>
                  <a:lnTo>
                    <a:pt x="4060" y="10562"/>
                  </a:lnTo>
                  <a:lnTo>
                    <a:pt x="3975" y="10634"/>
                  </a:lnTo>
                  <a:lnTo>
                    <a:pt x="3889" y="10702"/>
                  </a:lnTo>
                  <a:lnTo>
                    <a:pt x="3797" y="10761"/>
                  </a:lnTo>
                  <a:lnTo>
                    <a:pt x="3750" y="10789"/>
                  </a:lnTo>
                  <a:lnTo>
                    <a:pt x="3750" y="10789"/>
                  </a:lnTo>
                  <a:lnTo>
                    <a:pt x="3750" y="10789"/>
                  </a:lnTo>
                  <a:lnTo>
                    <a:pt x="3685" y="10827"/>
                  </a:lnTo>
                  <a:lnTo>
                    <a:pt x="3566" y="10918"/>
                  </a:lnTo>
                  <a:lnTo>
                    <a:pt x="3460" y="11023"/>
                  </a:lnTo>
                  <a:lnTo>
                    <a:pt x="3366" y="11142"/>
                  </a:lnTo>
                  <a:lnTo>
                    <a:pt x="3290" y="11272"/>
                  </a:lnTo>
                  <a:lnTo>
                    <a:pt x="3230" y="11411"/>
                  </a:lnTo>
                  <a:lnTo>
                    <a:pt x="3189" y="11560"/>
                  </a:lnTo>
                  <a:lnTo>
                    <a:pt x="3167" y="11715"/>
                  </a:lnTo>
                  <a:lnTo>
                    <a:pt x="3165" y="11796"/>
                  </a:lnTo>
                  <a:lnTo>
                    <a:pt x="3165" y="11796"/>
                  </a:lnTo>
                  <a:lnTo>
                    <a:pt x="3167" y="11855"/>
                  </a:lnTo>
                  <a:lnTo>
                    <a:pt x="3178" y="11972"/>
                  </a:lnTo>
                  <a:lnTo>
                    <a:pt x="3202" y="12086"/>
                  </a:lnTo>
                  <a:lnTo>
                    <a:pt x="3235" y="12195"/>
                  </a:lnTo>
                  <a:lnTo>
                    <a:pt x="3279" y="12299"/>
                  </a:lnTo>
                  <a:lnTo>
                    <a:pt x="3333" y="12397"/>
                  </a:lnTo>
                  <a:lnTo>
                    <a:pt x="3395" y="12489"/>
                  </a:lnTo>
                  <a:lnTo>
                    <a:pt x="3466" y="12576"/>
                  </a:lnTo>
                  <a:lnTo>
                    <a:pt x="3545" y="12654"/>
                  </a:lnTo>
                  <a:lnTo>
                    <a:pt x="3631" y="12725"/>
                  </a:lnTo>
                  <a:lnTo>
                    <a:pt x="3723" y="12787"/>
                  </a:lnTo>
                  <a:lnTo>
                    <a:pt x="3821" y="12842"/>
                  </a:lnTo>
                  <a:lnTo>
                    <a:pt x="3926" y="12886"/>
                  </a:lnTo>
                  <a:lnTo>
                    <a:pt x="4035" y="12919"/>
                  </a:lnTo>
                  <a:lnTo>
                    <a:pt x="4148" y="12943"/>
                  </a:lnTo>
                  <a:lnTo>
                    <a:pt x="4264" y="12954"/>
                  </a:lnTo>
                  <a:lnTo>
                    <a:pt x="4324" y="12954"/>
                  </a:lnTo>
                  <a:lnTo>
                    <a:pt x="4324" y="12954"/>
                  </a:lnTo>
                  <a:lnTo>
                    <a:pt x="4384" y="12954"/>
                  </a:lnTo>
                  <a:lnTo>
                    <a:pt x="4502" y="12943"/>
                  </a:lnTo>
                  <a:lnTo>
                    <a:pt x="4614" y="12919"/>
                  </a:lnTo>
                  <a:lnTo>
                    <a:pt x="4723" y="12886"/>
                  </a:lnTo>
                  <a:lnTo>
                    <a:pt x="4827" y="12842"/>
                  </a:lnTo>
                  <a:lnTo>
                    <a:pt x="4925" y="12787"/>
                  </a:lnTo>
                  <a:lnTo>
                    <a:pt x="5019" y="12725"/>
                  </a:lnTo>
                  <a:lnTo>
                    <a:pt x="5104" y="12654"/>
                  </a:lnTo>
                  <a:lnTo>
                    <a:pt x="5182" y="12576"/>
                  </a:lnTo>
                  <a:lnTo>
                    <a:pt x="5253" y="12489"/>
                  </a:lnTo>
                  <a:lnTo>
                    <a:pt x="5316" y="12397"/>
                  </a:lnTo>
                  <a:lnTo>
                    <a:pt x="5370" y="12299"/>
                  </a:lnTo>
                  <a:lnTo>
                    <a:pt x="5414" y="12195"/>
                  </a:lnTo>
                  <a:lnTo>
                    <a:pt x="5448" y="12086"/>
                  </a:lnTo>
                  <a:lnTo>
                    <a:pt x="5471" y="11972"/>
                  </a:lnTo>
                  <a:lnTo>
                    <a:pt x="5483" y="11855"/>
                  </a:lnTo>
                  <a:lnTo>
                    <a:pt x="5484" y="11796"/>
                  </a:lnTo>
                  <a:lnTo>
                    <a:pt x="5484" y="11796"/>
                  </a:lnTo>
                  <a:lnTo>
                    <a:pt x="5483" y="11735"/>
                  </a:lnTo>
                  <a:lnTo>
                    <a:pt x="5470" y="11614"/>
                  </a:lnTo>
                  <a:lnTo>
                    <a:pt x="5445" y="11499"/>
                  </a:lnTo>
                  <a:lnTo>
                    <a:pt x="5410" y="11387"/>
                  </a:lnTo>
                  <a:lnTo>
                    <a:pt x="5388" y="11334"/>
                  </a:lnTo>
                  <a:lnTo>
                    <a:pt x="5388" y="11334"/>
                  </a:lnTo>
                  <a:lnTo>
                    <a:pt x="5347" y="11233"/>
                  </a:lnTo>
                  <a:lnTo>
                    <a:pt x="5273" y="11017"/>
                  </a:lnTo>
                  <a:lnTo>
                    <a:pt x="5213" y="10786"/>
                  </a:lnTo>
                  <a:lnTo>
                    <a:pt x="5169" y="10544"/>
                  </a:lnTo>
                  <a:lnTo>
                    <a:pt x="5142" y="10293"/>
                  </a:lnTo>
                  <a:lnTo>
                    <a:pt x="5133" y="10037"/>
                  </a:lnTo>
                  <a:lnTo>
                    <a:pt x="5145" y="9776"/>
                  </a:lnTo>
                  <a:lnTo>
                    <a:pt x="5178" y="9517"/>
                  </a:lnTo>
                  <a:lnTo>
                    <a:pt x="5220" y="9324"/>
                  </a:lnTo>
                  <a:lnTo>
                    <a:pt x="5255" y="9197"/>
                  </a:lnTo>
                  <a:lnTo>
                    <a:pt x="5296" y="9071"/>
                  </a:lnTo>
                  <a:lnTo>
                    <a:pt x="5344" y="8947"/>
                  </a:lnTo>
                  <a:lnTo>
                    <a:pt x="5400" y="8825"/>
                  </a:lnTo>
                  <a:lnTo>
                    <a:pt x="5462" y="8706"/>
                  </a:lnTo>
                  <a:lnTo>
                    <a:pt x="5532" y="8590"/>
                  </a:lnTo>
                  <a:lnTo>
                    <a:pt x="5609" y="8476"/>
                  </a:lnTo>
                  <a:lnTo>
                    <a:pt x="5694" y="8367"/>
                  </a:lnTo>
                  <a:lnTo>
                    <a:pt x="5787" y="8262"/>
                  </a:lnTo>
                  <a:lnTo>
                    <a:pt x="5888" y="8161"/>
                  </a:lnTo>
                  <a:lnTo>
                    <a:pt x="5999" y="8065"/>
                  </a:lnTo>
                  <a:lnTo>
                    <a:pt x="6117" y="7975"/>
                  </a:lnTo>
                  <a:lnTo>
                    <a:pt x="6244" y="7888"/>
                  </a:lnTo>
                  <a:lnTo>
                    <a:pt x="6381" y="7809"/>
                  </a:lnTo>
                  <a:lnTo>
                    <a:pt x="6526" y="7735"/>
                  </a:lnTo>
                  <a:lnTo>
                    <a:pt x="6603" y="7700"/>
                  </a:lnTo>
                  <a:lnTo>
                    <a:pt x="6603" y="7700"/>
                  </a:lnTo>
                  <a:lnTo>
                    <a:pt x="6656" y="7677"/>
                  </a:lnTo>
                  <a:lnTo>
                    <a:pt x="6761" y="7625"/>
                  </a:lnTo>
                  <a:lnTo>
                    <a:pt x="6861" y="7568"/>
                  </a:lnTo>
                  <a:lnTo>
                    <a:pt x="6956" y="7504"/>
                  </a:lnTo>
                  <a:lnTo>
                    <a:pt x="7002" y="7469"/>
                  </a:lnTo>
                  <a:lnTo>
                    <a:pt x="7002" y="7469"/>
                  </a:lnTo>
                  <a:lnTo>
                    <a:pt x="7002" y="7469"/>
                  </a:lnTo>
                  <a:lnTo>
                    <a:pt x="7071" y="7419"/>
                  </a:lnTo>
                  <a:lnTo>
                    <a:pt x="7208" y="7325"/>
                  </a:lnTo>
                  <a:lnTo>
                    <a:pt x="7347" y="7241"/>
                  </a:lnTo>
                  <a:lnTo>
                    <a:pt x="7487" y="7166"/>
                  </a:lnTo>
                  <a:lnTo>
                    <a:pt x="7628" y="7100"/>
                  </a:lnTo>
                  <a:lnTo>
                    <a:pt x="7769" y="7041"/>
                  </a:lnTo>
                  <a:lnTo>
                    <a:pt x="7912" y="6992"/>
                  </a:lnTo>
                  <a:lnTo>
                    <a:pt x="8053" y="6951"/>
                  </a:lnTo>
                  <a:lnTo>
                    <a:pt x="8196" y="6917"/>
                  </a:lnTo>
                  <a:lnTo>
                    <a:pt x="8337" y="6890"/>
                  </a:lnTo>
                  <a:lnTo>
                    <a:pt x="8477" y="6870"/>
                  </a:lnTo>
                  <a:lnTo>
                    <a:pt x="8616" y="6859"/>
                  </a:lnTo>
                  <a:lnTo>
                    <a:pt x="8754" y="6852"/>
                  </a:lnTo>
                  <a:lnTo>
                    <a:pt x="8890" y="6853"/>
                  </a:lnTo>
                  <a:lnTo>
                    <a:pt x="9091" y="6865"/>
                  </a:lnTo>
                  <a:lnTo>
                    <a:pt x="9350" y="6900"/>
                  </a:lnTo>
                  <a:lnTo>
                    <a:pt x="9599" y="6957"/>
                  </a:lnTo>
                  <a:lnTo>
                    <a:pt x="9833" y="7032"/>
                  </a:lnTo>
                  <a:lnTo>
                    <a:pt x="10052" y="7123"/>
                  </a:lnTo>
                  <a:lnTo>
                    <a:pt x="10251" y="7228"/>
                  </a:lnTo>
                  <a:lnTo>
                    <a:pt x="10431" y="7345"/>
                  </a:lnTo>
                  <a:lnTo>
                    <a:pt x="10588" y="7470"/>
                  </a:lnTo>
                  <a:lnTo>
                    <a:pt x="10722" y="7604"/>
                  </a:lnTo>
                  <a:lnTo>
                    <a:pt x="10776" y="7673"/>
                  </a:lnTo>
                  <a:lnTo>
                    <a:pt x="10776" y="7673"/>
                  </a:lnTo>
                  <a:lnTo>
                    <a:pt x="10776" y="7673"/>
                  </a:lnTo>
                  <a:lnTo>
                    <a:pt x="10809" y="7714"/>
                  </a:lnTo>
                  <a:lnTo>
                    <a:pt x="10881" y="7791"/>
                  </a:lnTo>
                  <a:lnTo>
                    <a:pt x="10962" y="7857"/>
                  </a:lnTo>
                  <a:lnTo>
                    <a:pt x="11050" y="7915"/>
                  </a:lnTo>
                  <a:lnTo>
                    <a:pt x="11144" y="7963"/>
                  </a:lnTo>
                  <a:lnTo>
                    <a:pt x="11244" y="8001"/>
                  </a:lnTo>
                  <a:lnTo>
                    <a:pt x="11350" y="8026"/>
                  </a:lnTo>
                  <a:lnTo>
                    <a:pt x="11459" y="8039"/>
                  </a:lnTo>
                  <a:lnTo>
                    <a:pt x="11516" y="8041"/>
                  </a:lnTo>
                  <a:lnTo>
                    <a:pt x="11516" y="8041"/>
                  </a:lnTo>
                  <a:lnTo>
                    <a:pt x="11564" y="8039"/>
                  </a:lnTo>
                  <a:lnTo>
                    <a:pt x="11658" y="8030"/>
                  </a:lnTo>
                  <a:lnTo>
                    <a:pt x="11748" y="8011"/>
                  </a:lnTo>
                  <a:lnTo>
                    <a:pt x="11835" y="7984"/>
                  </a:lnTo>
                  <a:lnTo>
                    <a:pt x="11919" y="7949"/>
                  </a:lnTo>
                  <a:lnTo>
                    <a:pt x="11998" y="7906"/>
                  </a:lnTo>
                  <a:lnTo>
                    <a:pt x="12072" y="7855"/>
                  </a:lnTo>
                  <a:lnTo>
                    <a:pt x="12141" y="7798"/>
                  </a:lnTo>
                  <a:lnTo>
                    <a:pt x="12205" y="7736"/>
                  </a:lnTo>
                  <a:lnTo>
                    <a:pt x="12262" y="7667"/>
                  </a:lnTo>
                  <a:lnTo>
                    <a:pt x="12311" y="7594"/>
                  </a:lnTo>
                  <a:lnTo>
                    <a:pt x="12354" y="7515"/>
                  </a:lnTo>
                  <a:lnTo>
                    <a:pt x="12389" y="7430"/>
                  </a:lnTo>
                  <a:lnTo>
                    <a:pt x="12416" y="7343"/>
                  </a:lnTo>
                  <a:lnTo>
                    <a:pt x="12435" y="7253"/>
                  </a:lnTo>
                  <a:lnTo>
                    <a:pt x="12444" y="7159"/>
                  </a:lnTo>
                  <a:lnTo>
                    <a:pt x="12446" y="7111"/>
                  </a:lnTo>
                  <a:lnTo>
                    <a:pt x="12446" y="7111"/>
                  </a:lnTo>
                  <a:lnTo>
                    <a:pt x="12444" y="7063"/>
                  </a:lnTo>
                  <a:lnTo>
                    <a:pt x="12435" y="6969"/>
                  </a:lnTo>
                  <a:lnTo>
                    <a:pt x="12416" y="6878"/>
                  </a:lnTo>
                  <a:lnTo>
                    <a:pt x="12389" y="6791"/>
                  </a:lnTo>
                  <a:lnTo>
                    <a:pt x="12354" y="6708"/>
                  </a:lnTo>
                  <a:lnTo>
                    <a:pt x="12311" y="6629"/>
                  </a:lnTo>
                  <a:lnTo>
                    <a:pt x="12262" y="6555"/>
                  </a:lnTo>
                  <a:lnTo>
                    <a:pt x="12205" y="6485"/>
                  </a:lnTo>
                  <a:lnTo>
                    <a:pt x="12141" y="6423"/>
                  </a:lnTo>
                  <a:lnTo>
                    <a:pt x="12072" y="6366"/>
                  </a:lnTo>
                  <a:lnTo>
                    <a:pt x="11998" y="6316"/>
                  </a:lnTo>
                  <a:lnTo>
                    <a:pt x="11919" y="6273"/>
                  </a:lnTo>
                  <a:lnTo>
                    <a:pt x="11835" y="6238"/>
                  </a:lnTo>
                  <a:lnTo>
                    <a:pt x="11748" y="6211"/>
                  </a:lnTo>
                  <a:lnTo>
                    <a:pt x="11658" y="6192"/>
                  </a:lnTo>
                  <a:lnTo>
                    <a:pt x="11564" y="6182"/>
                  </a:lnTo>
                  <a:lnTo>
                    <a:pt x="11516" y="6182"/>
                  </a:lnTo>
                  <a:lnTo>
                    <a:pt x="11516" y="6182"/>
                  </a:lnTo>
                  <a:lnTo>
                    <a:pt x="11455" y="6183"/>
                  </a:lnTo>
                  <a:lnTo>
                    <a:pt x="11339" y="6198"/>
                  </a:lnTo>
                  <a:lnTo>
                    <a:pt x="11227" y="6227"/>
                  </a:lnTo>
                  <a:lnTo>
                    <a:pt x="11121" y="6269"/>
                  </a:lnTo>
                  <a:lnTo>
                    <a:pt x="11070" y="6295"/>
                  </a:lnTo>
                  <a:lnTo>
                    <a:pt x="11070" y="6295"/>
                  </a:lnTo>
                  <a:lnTo>
                    <a:pt x="10991" y="6335"/>
                  </a:lnTo>
                  <a:lnTo>
                    <a:pt x="10815" y="6408"/>
                  </a:lnTo>
                  <a:lnTo>
                    <a:pt x="10618" y="6466"/>
                  </a:lnTo>
                  <a:lnTo>
                    <a:pt x="10403" y="6511"/>
                  </a:lnTo>
                  <a:lnTo>
                    <a:pt x="10173" y="6540"/>
                  </a:lnTo>
                  <a:lnTo>
                    <a:pt x="9934" y="6551"/>
                  </a:lnTo>
                  <a:lnTo>
                    <a:pt x="9686" y="6544"/>
                  </a:lnTo>
                  <a:lnTo>
                    <a:pt x="9432" y="6515"/>
                  </a:lnTo>
                  <a:lnTo>
                    <a:pt x="9178" y="6463"/>
                  </a:lnTo>
                  <a:lnTo>
                    <a:pt x="8986" y="6408"/>
                  </a:lnTo>
                  <a:lnTo>
                    <a:pt x="8861" y="6362"/>
                  </a:lnTo>
                  <a:lnTo>
                    <a:pt x="8735" y="6310"/>
                  </a:lnTo>
                  <a:lnTo>
                    <a:pt x="8612" y="6252"/>
                  </a:lnTo>
                  <a:lnTo>
                    <a:pt x="8490" y="6186"/>
                  </a:lnTo>
                  <a:lnTo>
                    <a:pt x="8371" y="6113"/>
                  </a:lnTo>
                  <a:lnTo>
                    <a:pt x="8255" y="6033"/>
                  </a:lnTo>
                  <a:lnTo>
                    <a:pt x="8141" y="5945"/>
                  </a:lnTo>
                  <a:lnTo>
                    <a:pt x="8031" y="5848"/>
                  </a:lnTo>
                  <a:lnTo>
                    <a:pt x="7926" y="5743"/>
                  </a:lnTo>
                  <a:lnTo>
                    <a:pt x="7824" y="5630"/>
                  </a:lnTo>
                  <a:lnTo>
                    <a:pt x="7726" y="5508"/>
                  </a:lnTo>
                  <a:lnTo>
                    <a:pt x="7634" y="5377"/>
                  </a:lnTo>
                  <a:lnTo>
                    <a:pt x="7548" y="5237"/>
                  </a:lnTo>
                  <a:lnTo>
                    <a:pt x="7507" y="5163"/>
                  </a:lnTo>
                  <a:lnTo>
                    <a:pt x="7507" y="5163"/>
                  </a:lnTo>
                  <a:lnTo>
                    <a:pt x="7478" y="5110"/>
                  </a:lnTo>
                  <a:lnTo>
                    <a:pt x="7414" y="5007"/>
                  </a:lnTo>
                  <a:lnTo>
                    <a:pt x="7343" y="4908"/>
                  </a:lnTo>
                  <a:lnTo>
                    <a:pt x="7266" y="4815"/>
                  </a:lnTo>
                  <a:lnTo>
                    <a:pt x="7183" y="4728"/>
                  </a:lnTo>
                  <a:lnTo>
                    <a:pt x="7094" y="4645"/>
                  </a:lnTo>
                  <a:lnTo>
                    <a:pt x="7001" y="4568"/>
                  </a:lnTo>
                  <a:lnTo>
                    <a:pt x="6901" y="4498"/>
                  </a:lnTo>
                  <a:lnTo>
                    <a:pt x="6798" y="4436"/>
                  </a:lnTo>
                  <a:lnTo>
                    <a:pt x="6689" y="4379"/>
                  </a:lnTo>
                  <a:lnTo>
                    <a:pt x="6578" y="4330"/>
                  </a:lnTo>
                  <a:lnTo>
                    <a:pt x="6461" y="4287"/>
                  </a:lnTo>
                  <a:lnTo>
                    <a:pt x="6342" y="4253"/>
                  </a:lnTo>
                  <a:lnTo>
                    <a:pt x="6220" y="4228"/>
                  </a:lnTo>
                  <a:lnTo>
                    <a:pt x="6095" y="4209"/>
                  </a:lnTo>
                  <a:lnTo>
                    <a:pt x="5966" y="4200"/>
                  </a:lnTo>
                  <a:lnTo>
                    <a:pt x="5901" y="4200"/>
                  </a:lnTo>
                  <a:lnTo>
                    <a:pt x="5901" y="4200"/>
                  </a:lnTo>
                  <a:lnTo>
                    <a:pt x="5892" y="4200"/>
                  </a:lnTo>
                  <a:lnTo>
                    <a:pt x="5882" y="4200"/>
                  </a:lnTo>
                  <a:lnTo>
                    <a:pt x="5882" y="4200"/>
                  </a:lnTo>
                  <a:lnTo>
                    <a:pt x="5883" y="4200"/>
                  </a:lnTo>
                  <a:lnTo>
                    <a:pt x="5798" y="4200"/>
                  </a:lnTo>
                  <a:lnTo>
                    <a:pt x="5632" y="4195"/>
                  </a:lnTo>
                  <a:lnTo>
                    <a:pt x="5471" y="4183"/>
                  </a:lnTo>
                  <a:lnTo>
                    <a:pt x="5316" y="4164"/>
                  </a:lnTo>
                  <a:lnTo>
                    <a:pt x="5164" y="4139"/>
                  </a:lnTo>
                  <a:lnTo>
                    <a:pt x="5017" y="4107"/>
                  </a:lnTo>
                  <a:lnTo>
                    <a:pt x="4876" y="4069"/>
                  </a:lnTo>
                  <a:lnTo>
                    <a:pt x="4740" y="4025"/>
                  </a:lnTo>
                  <a:lnTo>
                    <a:pt x="4609" y="3976"/>
                  </a:lnTo>
                  <a:lnTo>
                    <a:pt x="4483" y="3920"/>
                  </a:lnTo>
                  <a:lnTo>
                    <a:pt x="4362" y="3859"/>
                  </a:lnTo>
                  <a:lnTo>
                    <a:pt x="4246" y="3793"/>
                  </a:lnTo>
                  <a:lnTo>
                    <a:pt x="4135" y="3722"/>
                  </a:lnTo>
                  <a:lnTo>
                    <a:pt x="4030" y="3646"/>
                  </a:lnTo>
                  <a:lnTo>
                    <a:pt x="3929" y="3564"/>
                  </a:lnTo>
                  <a:lnTo>
                    <a:pt x="3834" y="3477"/>
                  </a:lnTo>
                  <a:lnTo>
                    <a:pt x="3743" y="3386"/>
                  </a:lnTo>
                  <a:lnTo>
                    <a:pt x="3659" y="3290"/>
                  </a:lnTo>
                  <a:lnTo>
                    <a:pt x="3580" y="3191"/>
                  </a:lnTo>
                  <a:lnTo>
                    <a:pt x="3506" y="3087"/>
                  </a:lnTo>
                  <a:lnTo>
                    <a:pt x="3437" y="2979"/>
                  </a:lnTo>
                  <a:lnTo>
                    <a:pt x="3375" y="2868"/>
                  </a:lnTo>
                  <a:lnTo>
                    <a:pt x="3317" y="2753"/>
                  </a:lnTo>
                  <a:lnTo>
                    <a:pt x="3265" y="2635"/>
                  </a:lnTo>
                  <a:lnTo>
                    <a:pt x="3218" y="2513"/>
                  </a:lnTo>
                  <a:lnTo>
                    <a:pt x="3177" y="2387"/>
                  </a:lnTo>
                  <a:lnTo>
                    <a:pt x="3142" y="2259"/>
                  </a:lnTo>
                  <a:lnTo>
                    <a:pt x="3112" y="2128"/>
                  </a:lnTo>
                  <a:lnTo>
                    <a:pt x="3077" y="1927"/>
                  </a:lnTo>
                  <a:lnTo>
                    <a:pt x="3051" y="1650"/>
                  </a:lnTo>
                  <a:lnTo>
                    <a:pt x="3047" y="1508"/>
                  </a:lnTo>
                  <a:lnTo>
                    <a:pt x="3047" y="1508"/>
                  </a:lnTo>
                  <a:lnTo>
                    <a:pt x="3047" y="1508"/>
                  </a:lnTo>
                  <a:lnTo>
                    <a:pt x="3045" y="1430"/>
                  </a:lnTo>
                  <a:lnTo>
                    <a:pt x="3028" y="1278"/>
                  </a:lnTo>
                  <a:lnTo>
                    <a:pt x="2997" y="1130"/>
                  </a:lnTo>
                  <a:lnTo>
                    <a:pt x="2951" y="988"/>
                  </a:lnTo>
                  <a:lnTo>
                    <a:pt x="2893" y="852"/>
                  </a:lnTo>
                  <a:lnTo>
                    <a:pt x="2823" y="725"/>
                  </a:lnTo>
                  <a:lnTo>
                    <a:pt x="2740" y="605"/>
                  </a:lnTo>
                  <a:lnTo>
                    <a:pt x="2647" y="492"/>
                  </a:lnTo>
                  <a:lnTo>
                    <a:pt x="2544" y="391"/>
                  </a:lnTo>
                  <a:lnTo>
                    <a:pt x="2432" y="298"/>
                  </a:lnTo>
                  <a:lnTo>
                    <a:pt x="2310" y="217"/>
                  </a:lnTo>
                  <a:lnTo>
                    <a:pt x="2182" y="147"/>
                  </a:lnTo>
                  <a:lnTo>
                    <a:pt x="2045" y="90"/>
                  </a:lnTo>
                  <a:lnTo>
                    <a:pt x="1903" y="46"/>
                  </a:lnTo>
                  <a:lnTo>
                    <a:pt x="1755" y="16"/>
                  </a:lnTo>
                  <a:lnTo>
                    <a:pt x="1602" y="1"/>
                  </a:lnTo>
                  <a:lnTo>
                    <a:pt x="1524" y="0"/>
                  </a:lnTo>
                  <a:lnTo>
                    <a:pt x="1524" y="0"/>
                  </a:lnTo>
                  <a:lnTo>
                    <a:pt x="1445" y="1"/>
                  </a:lnTo>
                  <a:lnTo>
                    <a:pt x="1292" y="16"/>
                  </a:lnTo>
                  <a:lnTo>
                    <a:pt x="1143" y="46"/>
                  </a:lnTo>
                  <a:lnTo>
                    <a:pt x="999" y="92"/>
                  </a:lnTo>
                  <a:lnTo>
                    <a:pt x="863" y="149"/>
                  </a:lnTo>
                  <a:lnTo>
                    <a:pt x="734" y="220"/>
                  </a:lnTo>
                  <a:lnTo>
                    <a:pt x="612" y="302"/>
                  </a:lnTo>
                  <a:lnTo>
                    <a:pt x="499" y="395"/>
                  </a:lnTo>
                  <a:lnTo>
                    <a:pt x="395" y="499"/>
                  </a:lnTo>
                  <a:lnTo>
                    <a:pt x="303" y="611"/>
                  </a:lnTo>
                  <a:lnTo>
                    <a:pt x="221" y="733"/>
                  </a:lnTo>
                  <a:lnTo>
                    <a:pt x="151" y="863"/>
                  </a:lnTo>
                  <a:lnTo>
                    <a:pt x="92" y="999"/>
                  </a:lnTo>
                  <a:lnTo>
                    <a:pt x="48" y="1141"/>
                  </a:lnTo>
                  <a:lnTo>
                    <a:pt x="17" y="1290"/>
                  </a:lnTo>
                  <a:lnTo>
                    <a:pt x="1" y="1445"/>
                  </a:lnTo>
                  <a:lnTo>
                    <a:pt x="0" y="1523"/>
                  </a:lnTo>
                  <a:close/>
                </a:path>
              </a:pathLst>
            </a:custGeom>
            <a:solidFill>
              <a:srgbClr val="8C385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3" name="Freeform 20"/>
            <p:cNvSpPr>
              <a:spLocks/>
            </p:cNvSpPr>
            <p:nvPr/>
          </p:nvSpPr>
          <p:spPr bwMode="auto">
            <a:xfrm>
              <a:off x="1160744" y="3066212"/>
              <a:ext cx="692083" cy="692083"/>
            </a:xfrm>
            <a:custGeom>
              <a:avLst/>
              <a:gdLst>
                <a:gd name="T0" fmla="*/ 2507 w 2561"/>
                <a:gd name="T1" fmla="*/ 1649 h 2561"/>
                <a:gd name="T2" fmla="*/ 2408 w 2561"/>
                <a:gd name="T3" fmla="*/ 1887 h 2561"/>
                <a:gd name="T4" fmla="*/ 2270 w 2561"/>
                <a:gd name="T5" fmla="*/ 2094 h 2561"/>
                <a:gd name="T6" fmla="*/ 2095 w 2561"/>
                <a:gd name="T7" fmla="*/ 2269 h 2561"/>
                <a:gd name="T8" fmla="*/ 1891 w 2561"/>
                <a:gd name="T9" fmla="*/ 2405 h 2561"/>
                <a:gd name="T10" fmla="*/ 1664 w 2561"/>
                <a:gd name="T11" fmla="*/ 2503 h 2561"/>
                <a:gd name="T12" fmla="*/ 1422 w 2561"/>
                <a:gd name="T13" fmla="*/ 2553 h 2561"/>
                <a:gd name="T14" fmla="*/ 1169 w 2561"/>
                <a:gd name="T15" fmla="*/ 2556 h 2561"/>
                <a:gd name="T16" fmla="*/ 976 w 2561"/>
                <a:gd name="T17" fmla="*/ 2523 h 2561"/>
                <a:gd name="T18" fmla="*/ 789 w 2561"/>
                <a:gd name="T19" fmla="*/ 2464 h 2561"/>
                <a:gd name="T20" fmla="*/ 567 w 2561"/>
                <a:gd name="T21" fmla="*/ 2345 h 2561"/>
                <a:gd name="T22" fmla="*/ 375 w 2561"/>
                <a:gd name="T23" fmla="*/ 2186 h 2561"/>
                <a:gd name="T24" fmla="*/ 219 w 2561"/>
                <a:gd name="T25" fmla="*/ 1996 h 2561"/>
                <a:gd name="T26" fmla="*/ 101 w 2561"/>
                <a:gd name="T27" fmla="*/ 1781 h 2561"/>
                <a:gd name="T28" fmla="*/ 27 w 2561"/>
                <a:gd name="T29" fmla="*/ 1545 h 2561"/>
                <a:gd name="T30" fmla="*/ 0 w 2561"/>
                <a:gd name="T31" fmla="*/ 1296 h 2561"/>
                <a:gd name="T32" fmla="*/ 22 w 2561"/>
                <a:gd name="T33" fmla="*/ 1041 h 2561"/>
                <a:gd name="T34" fmla="*/ 55 w 2561"/>
                <a:gd name="T35" fmla="*/ 912 h 2561"/>
                <a:gd name="T36" fmla="*/ 152 w 2561"/>
                <a:gd name="T37" fmla="*/ 675 h 2561"/>
                <a:gd name="T38" fmla="*/ 292 w 2561"/>
                <a:gd name="T39" fmla="*/ 466 h 2561"/>
                <a:gd name="T40" fmla="*/ 467 w 2561"/>
                <a:gd name="T41" fmla="*/ 293 h 2561"/>
                <a:gd name="T42" fmla="*/ 670 w 2561"/>
                <a:gd name="T43" fmla="*/ 155 h 2561"/>
                <a:gd name="T44" fmla="*/ 896 w 2561"/>
                <a:gd name="T45" fmla="*/ 59 h 2561"/>
                <a:gd name="T46" fmla="*/ 1139 w 2561"/>
                <a:gd name="T47" fmla="*/ 8 h 2561"/>
                <a:gd name="T48" fmla="*/ 1392 w 2561"/>
                <a:gd name="T49" fmla="*/ 5 h 2561"/>
                <a:gd name="T50" fmla="*/ 1585 w 2561"/>
                <a:gd name="T51" fmla="*/ 37 h 2561"/>
                <a:gd name="T52" fmla="*/ 1771 w 2561"/>
                <a:gd name="T53" fmla="*/ 98 h 2561"/>
                <a:gd name="T54" fmla="*/ 1994 w 2561"/>
                <a:gd name="T55" fmla="*/ 218 h 2561"/>
                <a:gd name="T56" fmla="*/ 2185 w 2561"/>
                <a:gd name="T57" fmla="*/ 376 h 2561"/>
                <a:gd name="T58" fmla="*/ 2342 w 2561"/>
                <a:gd name="T59" fmla="*/ 565 h 2561"/>
                <a:gd name="T60" fmla="*/ 2459 w 2561"/>
                <a:gd name="T61" fmla="*/ 780 h 2561"/>
                <a:gd name="T62" fmla="*/ 2533 w 2561"/>
                <a:gd name="T63" fmla="*/ 1016 h 2561"/>
                <a:gd name="T64" fmla="*/ 2561 w 2561"/>
                <a:gd name="T65" fmla="*/ 1265 h 2561"/>
                <a:gd name="T66" fmla="*/ 2538 w 2561"/>
                <a:gd name="T67" fmla="*/ 1520 h 25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561" h="2561">
                  <a:moveTo>
                    <a:pt x="2524" y="1585"/>
                  </a:moveTo>
                  <a:lnTo>
                    <a:pt x="2507" y="1649"/>
                  </a:lnTo>
                  <a:lnTo>
                    <a:pt x="2463" y="1772"/>
                  </a:lnTo>
                  <a:lnTo>
                    <a:pt x="2408" y="1887"/>
                  </a:lnTo>
                  <a:lnTo>
                    <a:pt x="2343" y="1995"/>
                  </a:lnTo>
                  <a:lnTo>
                    <a:pt x="2270" y="2094"/>
                  </a:lnTo>
                  <a:lnTo>
                    <a:pt x="2185" y="2186"/>
                  </a:lnTo>
                  <a:lnTo>
                    <a:pt x="2095" y="2269"/>
                  </a:lnTo>
                  <a:lnTo>
                    <a:pt x="1996" y="2342"/>
                  </a:lnTo>
                  <a:lnTo>
                    <a:pt x="1891" y="2405"/>
                  </a:lnTo>
                  <a:lnTo>
                    <a:pt x="1780" y="2460"/>
                  </a:lnTo>
                  <a:lnTo>
                    <a:pt x="1664" y="2503"/>
                  </a:lnTo>
                  <a:lnTo>
                    <a:pt x="1545" y="2534"/>
                  </a:lnTo>
                  <a:lnTo>
                    <a:pt x="1422" y="2553"/>
                  </a:lnTo>
                  <a:lnTo>
                    <a:pt x="1296" y="2561"/>
                  </a:lnTo>
                  <a:lnTo>
                    <a:pt x="1169" y="2556"/>
                  </a:lnTo>
                  <a:lnTo>
                    <a:pt x="1041" y="2539"/>
                  </a:lnTo>
                  <a:lnTo>
                    <a:pt x="976" y="2523"/>
                  </a:lnTo>
                  <a:lnTo>
                    <a:pt x="913" y="2507"/>
                  </a:lnTo>
                  <a:lnTo>
                    <a:pt x="789" y="2464"/>
                  </a:lnTo>
                  <a:lnTo>
                    <a:pt x="674" y="2409"/>
                  </a:lnTo>
                  <a:lnTo>
                    <a:pt x="567" y="2345"/>
                  </a:lnTo>
                  <a:lnTo>
                    <a:pt x="467" y="2269"/>
                  </a:lnTo>
                  <a:lnTo>
                    <a:pt x="375" y="2186"/>
                  </a:lnTo>
                  <a:lnTo>
                    <a:pt x="292" y="2094"/>
                  </a:lnTo>
                  <a:lnTo>
                    <a:pt x="219" y="1996"/>
                  </a:lnTo>
                  <a:lnTo>
                    <a:pt x="156" y="1891"/>
                  </a:lnTo>
                  <a:lnTo>
                    <a:pt x="101" y="1781"/>
                  </a:lnTo>
                  <a:lnTo>
                    <a:pt x="58" y="1665"/>
                  </a:lnTo>
                  <a:lnTo>
                    <a:pt x="27" y="1545"/>
                  </a:lnTo>
                  <a:lnTo>
                    <a:pt x="8" y="1422"/>
                  </a:lnTo>
                  <a:lnTo>
                    <a:pt x="0" y="1296"/>
                  </a:lnTo>
                  <a:lnTo>
                    <a:pt x="5" y="1169"/>
                  </a:lnTo>
                  <a:lnTo>
                    <a:pt x="22" y="1041"/>
                  </a:lnTo>
                  <a:lnTo>
                    <a:pt x="38" y="976"/>
                  </a:lnTo>
                  <a:lnTo>
                    <a:pt x="55" y="912"/>
                  </a:lnTo>
                  <a:lnTo>
                    <a:pt x="97" y="790"/>
                  </a:lnTo>
                  <a:lnTo>
                    <a:pt x="152" y="675"/>
                  </a:lnTo>
                  <a:lnTo>
                    <a:pt x="217" y="568"/>
                  </a:lnTo>
                  <a:lnTo>
                    <a:pt x="292" y="466"/>
                  </a:lnTo>
                  <a:lnTo>
                    <a:pt x="375" y="376"/>
                  </a:lnTo>
                  <a:lnTo>
                    <a:pt x="467" y="293"/>
                  </a:lnTo>
                  <a:lnTo>
                    <a:pt x="565" y="219"/>
                  </a:lnTo>
                  <a:lnTo>
                    <a:pt x="670" y="155"/>
                  </a:lnTo>
                  <a:lnTo>
                    <a:pt x="780" y="102"/>
                  </a:lnTo>
                  <a:lnTo>
                    <a:pt x="896" y="59"/>
                  </a:lnTo>
                  <a:lnTo>
                    <a:pt x="1016" y="28"/>
                  </a:lnTo>
                  <a:lnTo>
                    <a:pt x="1139" y="8"/>
                  </a:lnTo>
                  <a:lnTo>
                    <a:pt x="1264" y="0"/>
                  </a:lnTo>
                  <a:lnTo>
                    <a:pt x="1392" y="5"/>
                  </a:lnTo>
                  <a:lnTo>
                    <a:pt x="1520" y="23"/>
                  </a:lnTo>
                  <a:lnTo>
                    <a:pt x="1585" y="37"/>
                  </a:lnTo>
                  <a:lnTo>
                    <a:pt x="1649" y="54"/>
                  </a:lnTo>
                  <a:lnTo>
                    <a:pt x="1771" y="98"/>
                  </a:lnTo>
                  <a:lnTo>
                    <a:pt x="1886" y="153"/>
                  </a:lnTo>
                  <a:lnTo>
                    <a:pt x="1994" y="218"/>
                  </a:lnTo>
                  <a:lnTo>
                    <a:pt x="2095" y="291"/>
                  </a:lnTo>
                  <a:lnTo>
                    <a:pt x="2185" y="376"/>
                  </a:lnTo>
                  <a:lnTo>
                    <a:pt x="2268" y="466"/>
                  </a:lnTo>
                  <a:lnTo>
                    <a:pt x="2342" y="565"/>
                  </a:lnTo>
                  <a:lnTo>
                    <a:pt x="2406" y="670"/>
                  </a:lnTo>
                  <a:lnTo>
                    <a:pt x="2459" y="780"/>
                  </a:lnTo>
                  <a:lnTo>
                    <a:pt x="2502" y="897"/>
                  </a:lnTo>
                  <a:lnTo>
                    <a:pt x="2533" y="1016"/>
                  </a:lnTo>
                  <a:lnTo>
                    <a:pt x="2553" y="1139"/>
                  </a:lnTo>
                  <a:lnTo>
                    <a:pt x="2561" y="1265"/>
                  </a:lnTo>
                  <a:lnTo>
                    <a:pt x="2556" y="1392"/>
                  </a:lnTo>
                  <a:lnTo>
                    <a:pt x="2538" y="1520"/>
                  </a:lnTo>
                  <a:lnTo>
                    <a:pt x="2524" y="158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" name="Freeform 40"/>
            <p:cNvSpPr>
              <a:spLocks/>
            </p:cNvSpPr>
            <p:nvPr/>
          </p:nvSpPr>
          <p:spPr bwMode="auto">
            <a:xfrm>
              <a:off x="1210488" y="2254095"/>
              <a:ext cx="3080849" cy="1658836"/>
            </a:xfrm>
            <a:custGeom>
              <a:avLst/>
              <a:gdLst>
                <a:gd name="T0" fmla="*/ 9207 w 11398"/>
                <a:gd name="T1" fmla="*/ 1077 h 6136"/>
                <a:gd name="T2" fmla="*/ 9096 w 11398"/>
                <a:gd name="T3" fmla="*/ 1753 h 6136"/>
                <a:gd name="T4" fmla="*/ 8579 w 11398"/>
                <a:gd name="T5" fmla="*/ 2515 h 6136"/>
                <a:gd name="T6" fmla="*/ 7602 w 11398"/>
                <a:gd name="T7" fmla="*/ 2938 h 6136"/>
                <a:gd name="T8" fmla="*/ 6928 w 11398"/>
                <a:gd name="T9" fmla="*/ 2986 h 6136"/>
                <a:gd name="T10" fmla="*/ 6253 w 11398"/>
                <a:gd name="T11" fmla="*/ 3125 h 6136"/>
                <a:gd name="T12" fmla="*/ 5813 w 11398"/>
                <a:gd name="T13" fmla="*/ 3421 h 6136"/>
                <a:gd name="T14" fmla="*/ 5410 w 11398"/>
                <a:gd name="T15" fmla="*/ 3733 h 6136"/>
                <a:gd name="T16" fmla="*/ 4757 w 11398"/>
                <a:gd name="T17" fmla="*/ 4031 h 6136"/>
                <a:gd name="T18" fmla="*/ 3847 w 11398"/>
                <a:gd name="T19" fmla="*/ 4180 h 6136"/>
                <a:gd name="T20" fmla="*/ 2544 w 11398"/>
                <a:gd name="T21" fmla="*/ 3954 h 6136"/>
                <a:gd name="T22" fmla="*/ 2003 w 11398"/>
                <a:gd name="T23" fmla="*/ 3635 h 6136"/>
                <a:gd name="T24" fmla="*/ 1835 w 11398"/>
                <a:gd name="T25" fmla="*/ 3475 h 6136"/>
                <a:gd name="T26" fmla="*/ 1357 w 11398"/>
                <a:gd name="T27" fmla="*/ 3221 h 6136"/>
                <a:gd name="T28" fmla="*/ 870 w 11398"/>
                <a:gd name="T29" fmla="*/ 3212 h 6136"/>
                <a:gd name="T30" fmla="*/ 399 w 11398"/>
                <a:gd name="T31" fmla="*/ 3438 h 6136"/>
                <a:gd name="T32" fmla="*/ 84 w 11398"/>
                <a:gd name="T33" fmla="*/ 3863 h 6136"/>
                <a:gd name="T34" fmla="*/ 4 w 11398"/>
                <a:gd name="T35" fmla="*/ 4189 h 6136"/>
                <a:gd name="T36" fmla="*/ 87 w 11398"/>
                <a:gd name="T37" fmla="*/ 4711 h 6136"/>
                <a:gd name="T38" fmla="*/ 399 w 11398"/>
                <a:gd name="T39" fmla="*/ 5130 h 6136"/>
                <a:gd name="T40" fmla="*/ 836 w 11398"/>
                <a:gd name="T41" fmla="*/ 5348 h 6136"/>
                <a:gd name="T42" fmla="*/ 1295 w 11398"/>
                <a:gd name="T43" fmla="*/ 5362 h 6136"/>
                <a:gd name="T44" fmla="*/ 1808 w 11398"/>
                <a:gd name="T45" fmla="*/ 5117 h 6136"/>
                <a:gd name="T46" fmla="*/ 2023 w 11398"/>
                <a:gd name="T47" fmla="*/ 4963 h 6136"/>
                <a:gd name="T48" fmla="*/ 2747 w 11398"/>
                <a:gd name="T49" fmla="*/ 4692 h 6136"/>
                <a:gd name="T50" fmla="*/ 4102 w 11398"/>
                <a:gd name="T51" fmla="*/ 4690 h 6136"/>
                <a:gd name="T52" fmla="*/ 4845 w 11398"/>
                <a:gd name="T53" fmla="*/ 4934 h 6136"/>
                <a:gd name="T54" fmla="*/ 5445 w 11398"/>
                <a:gd name="T55" fmla="*/ 5324 h 6136"/>
                <a:gd name="T56" fmla="*/ 5702 w 11398"/>
                <a:gd name="T57" fmla="*/ 5582 h 6136"/>
                <a:gd name="T58" fmla="*/ 6119 w 11398"/>
                <a:gd name="T59" fmla="*/ 5928 h 6136"/>
                <a:gd name="T60" fmla="*/ 6525 w 11398"/>
                <a:gd name="T61" fmla="*/ 6090 h 6136"/>
                <a:gd name="T62" fmla="*/ 7226 w 11398"/>
                <a:gd name="T63" fmla="*/ 6102 h 6136"/>
                <a:gd name="T64" fmla="*/ 7901 w 11398"/>
                <a:gd name="T65" fmla="*/ 5777 h 6136"/>
                <a:gd name="T66" fmla="*/ 8355 w 11398"/>
                <a:gd name="T67" fmla="*/ 5163 h 6136"/>
                <a:gd name="T68" fmla="*/ 8461 w 11398"/>
                <a:gd name="T69" fmla="*/ 4764 h 6136"/>
                <a:gd name="T70" fmla="*/ 8473 w 11398"/>
                <a:gd name="T71" fmla="*/ 4484 h 6136"/>
                <a:gd name="T72" fmla="*/ 8616 w 11398"/>
                <a:gd name="T73" fmla="*/ 3364 h 6136"/>
                <a:gd name="T74" fmla="*/ 9182 w 11398"/>
                <a:gd name="T75" fmla="*/ 2578 h 6136"/>
                <a:gd name="T76" fmla="*/ 10054 w 11398"/>
                <a:gd name="T77" fmla="*/ 2221 h 6136"/>
                <a:gd name="T78" fmla="*/ 10399 w 11398"/>
                <a:gd name="T79" fmla="*/ 2188 h 6136"/>
                <a:gd name="T80" fmla="*/ 10814 w 11398"/>
                <a:gd name="T81" fmla="*/ 2064 h 6136"/>
                <a:gd name="T82" fmla="*/ 11147 w 11398"/>
                <a:gd name="T83" fmla="*/ 1794 h 6136"/>
                <a:gd name="T84" fmla="*/ 11354 w 11398"/>
                <a:gd name="T85" fmla="*/ 1401 h 6136"/>
                <a:gd name="T86" fmla="*/ 11398 w 11398"/>
                <a:gd name="T87" fmla="*/ 1082 h 6136"/>
                <a:gd name="T88" fmla="*/ 11265 w 11398"/>
                <a:gd name="T89" fmla="*/ 573 h 6136"/>
                <a:gd name="T90" fmla="*/ 10912 w 11398"/>
                <a:gd name="T91" fmla="*/ 186 h 6136"/>
                <a:gd name="T92" fmla="*/ 10562 w 11398"/>
                <a:gd name="T93" fmla="*/ 32 h 6136"/>
                <a:gd name="T94" fmla="*/ 10255 w 11398"/>
                <a:gd name="T95" fmla="*/ 1 h 6136"/>
                <a:gd name="T96" fmla="*/ 9820 w 11398"/>
                <a:gd name="T97" fmla="*/ 111 h 6136"/>
                <a:gd name="T98" fmla="*/ 9468 w 11398"/>
                <a:gd name="T99" fmla="*/ 385 h 6136"/>
                <a:gd name="T100" fmla="*/ 9251 w 11398"/>
                <a:gd name="T101" fmla="*/ 789 h 6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398" h="6136">
                  <a:moveTo>
                    <a:pt x="9238" y="836"/>
                  </a:moveTo>
                  <a:lnTo>
                    <a:pt x="9225" y="895"/>
                  </a:lnTo>
                  <a:lnTo>
                    <a:pt x="9209" y="1017"/>
                  </a:lnTo>
                  <a:lnTo>
                    <a:pt x="9207" y="1077"/>
                  </a:lnTo>
                  <a:lnTo>
                    <a:pt x="9207" y="1077"/>
                  </a:lnTo>
                  <a:lnTo>
                    <a:pt x="9207" y="1077"/>
                  </a:lnTo>
                  <a:lnTo>
                    <a:pt x="9204" y="1179"/>
                  </a:lnTo>
                  <a:lnTo>
                    <a:pt x="9185" y="1377"/>
                  </a:lnTo>
                  <a:lnTo>
                    <a:pt x="9148" y="1569"/>
                  </a:lnTo>
                  <a:lnTo>
                    <a:pt x="9096" y="1753"/>
                  </a:lnTo>
                  <a:lnTo>
                    <a:pt x="9028" y="1927"/>
                  </a:lnTo>
                  <a:lnTo>
                    <a:pt x="8942" y="2092"/>
                  </a:lnTo>
                  <a:lnTo>
                    <a:pt x="8840" y="2245"/>
                  </a:lnTo>
                  <a:lnTo>
                    <a:pt x="8718" y="2387"/>
                  </a:lnTo>
                  <a:lnTo>
                    <a:pt x="8579" y="2515"/>
                  </a:lnTo>
                  <a:lnTo>
                    <a:pt x="8422" y="2631"/>
                  </a:lnTo>
                  <a:lnTo>
                    <a:pt x="8246" y="2732"/>
                  </a:lnTo>
                  <a:lnTo>
                    <a:pt x="8050" y="2817"/>
                  </a:lnTo>
                  <a:lnTo>
                    <a:pt x="7837" y="2886"/>
                  </a:lnTo>
                  <a:lnTo>
                    <a:pt x="7602" y="2938"/>
                  </a:lnTo>
                  <a:lnTo>
                    <a:pt x="7348" y="2972"/>
                  </a:lnTo>
                  <a:lnTo>
                    <a:pt x="7073" y="2987"/>
                  </a:lnTo>
                  <a:lnTo>
                    <a:pt x="6928" y="2986"/>
                  </a:lnTo>
                  <a:lnTo>
                    <a:pt x="6928" y="2986"/>
                  </a:lnTo>
                  <a:lnTo>
                    <a:pt x="6928" y="2986"/>
                  </a:lnTo>
                  <a:lnTo>
                    <a:pt x="6849" y="2986"/>
                  </a:lnTo>
                  <a:lnTo>
                    <a:pt x="6695" y="2999"/>
                  </a:lnTo>
                  <a:lnTo>
                    <a:pt x="6543" y="3026"/>
                  </a:lnTo>
                  <a:lnTo>
                    <a:pt x="6395" y="3069"/>
                  </a:lnTo>
                  <a:lnTo>
                    <a:pt x="6253" y="3125"/>
                  </a:lnTo>
                  <a:lnTo>
                    <a:pt x="6118" y="3195"/>
                  </a:lnTo>
                  <a:lnTo>
                    <a:pt x="5990" y="3276"/>
                  </a:lnTo>
                  <a:lnTo>
                    <a:pt x="5869" y="3370"/>
                  </a:lnTo>
                  <a:lnTo>
                    <a:pt x="5813" y="3421"/>
                  </a:lnTo>
                  <a:lnTo>
                    <a:pt x="5813" y="3421"/>
                  </a:lnTo>
                  <a:lnTo>
                    <a:pt x="5813" y="3421"/>
                  </a:lnTo>
                  <a:lnTo>
                    <a:pt x="5759" y="3471"/>
                  </a:lnTo>
                  <a:lnTo>
                    <a:pt x="5647" y="3565"/>
                  </a:lnTo>
                  <a:lnTo>
                    <a:pt x="5531" y="3653"/>
                  </a:lnTo>
                  <a:lnTo>
                    <a:pt x="5410" y="3733"/>
                  </a:lnTo>
                  <a:lnTo>
                    <a:pt x="5286" y="3806"/>
                  </a:lnTo>
                  <a:lnTo>
                    <a:pt x="5157" y="3873"/>
                  </a:lnTo>
                  <a:lnTo>
                    <a:pt x="5027" y="3931"/>
                  </a:lnTo>
                  <a:lnTo>
                    <a:pt x="4893" y="3984"/>
                  </a:lnTo>
                  <a:lnTo>
                    <a:pt x="4757" y="4031"/>
                  </a:lnTo>
                  <a:lnTo>
                    <a:pt x="4620" y="4070"/>
                  </a:lnTo>
                  <a:lnTo>
                    <a:pt x="4481" y="4103"/>
                  </a:lnTo>
                  <a:lnTo>
                    <a:pt x="4341" y="4130"/>
                  </a:lnTo>
                  <a:lnTo>
                    <a:pt x="4130" y="4160"/>
                  </a:lnTo>
                  <a:lnTo>
                    <a:pt x="3847" y="4180"/>
                  </a:lnTo>
                  <a:lnTo>
                    <a:pt x="3568" y="4176"/>
                  </a:lnTo>
                  <a:lnTo>
                    <a:pt x="3295" y="4150"/>
                  </a:lnTo>
                  <a:lnTo>
                    <a:pt x="3032" y="4105"/>
                  </a:lnTo>
                  <a:lnTo>
                    <a:pt x="2780" y="4038"/>
                  </a:lnTo>
                  <a:lnTo>
                    <a:pt x="2544" y="3954"/>
                  </a:lnTo>
                  <a:lnTo>
                    <a:pt x="2380" y="3879"/>
                  </a:lnTo>
                  <a:lnTo>
                    <a:pt x="2277" y="3825"/>
                  </a:lnTo>
                  <a:lnTo>
                    <a:pt x="2180" y="3765"/>
                  </a:lnTo>
                  <a:lnTo>
                    <a:pt x="2088" y="3703"/>
                  </a:lnTo>
                  <a:lnTo>
                    <a:pt x="2003" y="3635"/>
                  </a:lnTo>
                  <a:lnTo>
                    <a:pt x="1925" y="3564"/>
                  </a:lnTo>
                  <a:lnTo>
                    <a:pt x="1889" y="3528"/>
                  </a:lnTo>
                  <a:lnTo>
                    <a:pt x="1889" y="3528"/>
                  </a:lnTo>
                  <a:lnTo>
                    <a:pt x="1889" y="3528"/>
                  </a:lnTo>
                  <a:lnTo>
                    <a:pt x="1835" y="3475"/>
                  </a:lnTo>
                  <a:lnTo>
                    <a:pt x="1716" y="3379"/>
                  </a:lnTo>
                  <a:lnTo>
                    <a:pt x="1581" y="3301"/>
                  </a:lnTo>
                  <a:lnTo>
                    <a:pt x="1435" y="3241"/>
                  </a:lnTo>
                  <a:lnTo>
                    <a:pt x="1357" y="3221"/>
                  </a:lnTo>
                  <a:lnTo>
                    <a:pt x="1357" y="3221"/>
                  </a:lnTo>
                  <a:lnTo>
                    <a:pt x="1301" y="3208"/>
                  </a:lnTo>
                  <a:lnTo>
                    <a:pt x="1191" y="3192"/>
                  </a:lnTo>
                  <a:lnTo>
                    <a:pt x="1082" y="3188"/>
                  </a:lnTo>
                  <a:lnTo>
                    <a:pt x="975" y="3195"/>
                  </a:lnTo>
                  <a:lnTo>
                    <a:pt x="870" y="3212"/>
                  </a:lnTo>
                  <a:lnTo>
                    <a:pt x="767" y="3239"/>
                  </a:lnTo>
                  <a:lnTo>
                    <a:pt x="669" y="3275"/>
                  </a:lnTo>
                  <a:lnTo>
                    <a:pt x="574" y="3320"/>
                  </a:lnTo>
                  <a:lnTo>
                    <a:pt x="484" y="3375"/>
                  </a:lnTo>
                  <a:lnTo>
                    <a:pt x="399" y="3438"/>
                  </a:lnTo>
                  <a:lnTo>
                    <a:pt x="322" y="3508"/>
                  </a:lnTo>
                  <a:lnTo>
                    <a:pt x="250" y="3587"/>
                  </a:lnTo>
                  <a:lnTo>
                    <a:pt x="187" y="3673"/>
                  </a:lnTo>
                  <a:lnTo>
                    <a:pt x="131" y="3765"/>
                  </a:lnTo>
                  <a:lnTo>
                    <a:pt x="84" y="3863"/>
                  </a:lnTo>
                  <a:lnTo>
                    <a:pt x="47" y="3968"/>
                  </a:lnTo>
                  <a:lnTo>
                    <a:pt x="33" y="4023"/>
                  </a:lnTo>
                  <a:lnTo>
                    <a:pt x="33" y="4023"/>
                  </a:lnTo>
                  <a:lnTo>
                    <a:pt x="20" y="4079"/>
                  </a:lnTo>
                  <a:lnTo>
                    <a:pt x="4" y="4189"/>
                  </a:lnTo>
                  <a:lnTo>
                    <a:pt x="0" y="4298"/>
                  </a:lnTo>
                  <a:lnTo>
                    <a:pt x="7" y="4405"/>
                  </a:lnTo>
                  <a:lnTo>
                    <a:pt x="23" y="4510"/>
                  </a:lnTo>
                  <a:lnTo>
                    <a:pt x="51" y="4613"/>
                  </a:lnTo>
                  <a:lnTo>
                    <a:pt x="87" y="4711"/>
                  </a:lnTo>
                  <a:lnTo>
                    <a:pt x="134" y="4806"/>
                  </a:lnTo>
                  <a:lnTo>
                    <a:pt x="188" y="4896"/>
                  </a:lnTo>
                  <a:lnTo>
                    <a:pt x="250" y="4981"/>
                  </a:lnTo>
                  <a:lnTo>
                    <a:pt x="322" y="5058"/>
                  </a:lnTo>
                  <a:lnTo>
                    <a:pt x="399" y="5130"/>
                  </a:lnTo>
                  <a:lnTo>
                    <a:pt x="485" y="5193"/>
                  </a:lnTo>
                  <a:lnTo>
                    <a:pt x="578" y="5249"/>
                  </a:lnTo>
                  <a:lnTo>
                    <a:pt x="677" y="5296"/>
                  </a:lnTo>
                  <a:lnTo>
                    <a:pt x="782" y="5333"/>
                  </a:lnTo>
                  <a:lnTo>
                    <a:pt x="836" y="5348"/>
                  </a:lnTo>
                  <a:lnTo>
                    <a:pt x="836" y="5348"/>
                  </a:lnTo>
                  <a:lnTo>
                    <a:pt x="902" y="5362"/>
                  </a:lnTo>
                  <a:lnTo>
                    <a:pt x="1036" y="5379"/>
                  </a:lnTo>
                  <a:lnTo>
                    <a:pt x="1167" y="5377"/>
                  </a:lnTo>
                  <a:lnTo>
                    <a:pt x="1295" y="5362"/>
                  </a:lnTo>
                  <a:lnTo>
                    <a:pt x="1419" y="5331"/>
                  </a:lnTo>
                  <a:lnTo>
                    <a:pt x="1540" y="5285"/>
                  </a:lnTo>
                  <a:lnTo>
                    <a:pt x="1653" y="5227"/>
                  </a:lnTo>
                  <a:lnTo>
                    <a:pt x="1758" y="5157"/>
                  </a:lnTo>
                  <a:lnTo>
                    <a:pt x="1808" y="5117"/>
                  </a:lnTo>
                  <a:lnTo>
                    <a:pt x="1808" y="5117"/>
                  </a:lnTo>
                  <a:lnTo>
                    <a:pt x="1807" y="5117"/>
                  </a:lnTo>
                  <a:lnTo>
                    <a:pt x="1847" y="5084"/>
                  </a:lnTo>
                  <a:lnTo>
                    <a:pt x="1933" y="5021"/>
                  </a:lnTo>
                  <a:lnTo>
                    <a:pt x="2023" y="4963"/>
                  </a:lnTo>
                  <a:lnTo>
                    <a:pt x="2121" y="4909"/>
                  </a:lnTo>
                  <a:lnTo>
                    <a:pt x="2224" y="4859"/>
                  </a:lnTo>
                  <a:lnTo>
                    <a:pt x="2333" y="4814"/>
                  </a:lnTo>
                  <a:lnTo>
                    <a:pt x="2503" y="4754"/>
                  </a:lnTo>
                  <a:lnTo>
                    <a:pt x="2747" y="4692"/>
                  </a:lnTo>
                  <a:lnTo>
                    <a:pt x="3003" y="4649"/>
                  </a:lnTo>
                  <a:lnTo>
                    <a:pt x="3270" y="4627"/>
                  </a:lnTo>
                  <a:lnTo>
                    <a:pt x="3545" y="4626"/>
                  </a:lnTo>
                  <a:lnTo>
                    <a:pt x="3824" y="4646"/>
                  </a:lnTo>
                  <a:lnTo>
                    <a:pt x="4102" y="4690"/>
                  </a:lnTo>
                  <a:lnTo>
                    <a:pt x="4310" y="4738"/>
                  </a:lnTo>
                  <a:lnTo>
                    <a:pt x="4446" y="4779"/>
                  </a:lnTo>
                  <a:lnTo>
                    <a:pt x="4581" y="4824"/>
                  </a:lnTo>
                  <a:lnTo>
                    <a:pt x="4714" y="4876"/>
                  </a:lnTo>
                  <a:lnTo>
                    <a:pt x="4845" y="4934"/>
                  </a:lnTo>
                  <a:lnTo>
                    <a:pt x="4972" y="4999"/>
                  </a:lnTo>
                  <a:lnTo>
                    <a:pt x="5097" y="5070"/>
                  </a:lnTo>
                  <a:lnTo>
                    <a:pt x="5217" y="5148"/>
                  </a:lnTo>
                  <a:lnTo>
                    <a:pt x="5334" y="5232"/>
                  </a:lnTo>
                  <a:lnTo>
                    <a:pt x="5445" y="5324"/>
                  </a:lnTo>
                  <a:lnTo>
                    <a:pt x="5553" y="5423"/>
                  </a:lnTo>
                  <a:lnTo>
                    <a:pt x="5654" y="5528"/>
                  </a:lnTo>
                  <a:lnTo>
                    <a:pt x="5702" y="5583"/>
                  </a:lnTo>
                  <a:lnTo>
                    <a:pt x="5702" y="5583"/>
                  </a:lnTo>
                  <a:lnTo>
                    <a:pt x="5702" y="5582"/>
                  </a:lnTo>
                  <a:lnTo>
                    <a:pt x="5742" y="5627"/>
                  </a:lnTo>
                  <a:lnTo>
                    <a:pt x="5826" y="5713"/>
                  </a:lnTo>
                  <a:lnTo>
                    <a:pt x="5917" y="5791"/>
                  </a:lnTo>
                  <a:lnTo>
                    <a:pt x="6015" y="5863"/>
                  </a:lnTo>
                  <a:lnTo>
                    <a:pt x="6119" y="5928"/>
                  </a:lnTo>
                  <a:lnTo>
                    <a:pt x="6228" y="5985"/>
                  </a:lnTo>
                  <a:lnTo>
                    <a:pt x="6343" y="6033"/>
                  </a:lnTo>
                  <a:lnTo>
                    <a:pt x="6463" y="6073"/>
                  </a:lnTo>
                  <a:lnTo>
                    <a:pt x="6525" y="6090"/>
                  </a:lnTo>
                  <a:lnTo>
                    <a:pt x="6525" y="6090"/>
                  </a:lnTo>
                  <a:lnTo>
                    <a:pt x="6604" y="6108"/>
                  </a:lnTo>
                  <a:lnTo>
                    <a:pt x="6762" y="6130"/>
                  </a:lnTo>
                  <a:lnTo>
                    <a:pt x="6919" y="6136"/>
                  </a:lnTo>
                  <a:lnTo>
                    <a:pt x="7074" y="6127"/>
                  </a:lnTo>
                  <a:lnTo>
                    <a:pt x="7226" y="6102"/>
                  </a:lnTo>
                  <a:lnTo>
                    <a:pt x="7373" y="6063"/>
                  </a:lnTo>
                  <a:lnTo>
                    <a:pt x="7515" y="6011"/>
                  </a:lnTo>
                  <a:lnTo>
                    <a:pt x="7651" y="5945"/>
                  </a:lnTo>
                  <a:lnTo>
                    <a:pt x="7781" y="5866"/>
                  </a:lnTo>
                  <a:lnTo>
                    <a:pt x="7901" y="5777"/>
                  </a:lnTo>
                  <a:lnTo>
                    <a:pt x="8014" y="5674"/>
                  </a:lnTo>
                  <a:lnTo>
                    <a:pt x="8117" y="5561"/>
                  </a:lnTo>
                  <a:lnTo>
                    <a:pt x="8209" y="5438"/>
                  </a:lnTo>
                  <a:lnTo>
                    <a:pt x="8288" y="5306"/>
                  </a:lnTo>
                  <a:lnTo>
                    <a:pt x="8355" y="5163"/>
                  </a:lnTo>
                  <a:lnTo>
                    <a:pt x="8408" y="5013"/>
                  </a:lnTo>
                  <a:lnTo>
                    <a:pt x="8429" y="4935"/>
                  </a:lnTo>
                  <a:lnTo>
                    <a:pt x="8429" y="4935"/>
                  </a:lnTo>
                  <a:lnTo>
                    <a:pt x="8442" y="4878"/>
                  </a:lnTo>
                  <a:lnTo>
                    <a:pt x="8461" y="4764"/>
                  </a:lnTo>
                  <a:lnTo>
                    <a:pt x="8472" y="4652"/>
                  </a:lnTo>
                  <a:lnTo>
                    <a:pt x="8474" y="4540"/>
                  </a:lnTo>
                  <a:lnTo>
                    <a:pt x="8473" y="4484"/>
                  </a:lnTo>
                  <a:lnTo>
                    <a:pt x="8473" y="4484"/>
                  </a:lnTo>
                  <a:lnTo>
                    <a:pt x="8473" y="4484"/>
                  </a:lnTo>
                  <a:lnTo>
                    <a:pt x="8468" y="4338"/>
                  </a:lnTo>
                  <a:lnTo>
                    <a:pt x="8474" y="4064"/>
                  </a:lnTo>
                  <a:lnTo>
                    <a:pt x="8503" y="3812"/>
                  </a:lnTo>
                  <a:lnTo>
                    <a:pt x="8549" y="3578"/>
                  </a:lnTo>
                  <a:lnTo>
                    <a:pt x="8616" y="3364"/>
                  </a:lnTo>
                  <a:lnTo>
                    <a:pt x="8698" y="3170"/>
                  </a:lnTo>
                  <a:lnTo>
                    <a:pt x="8797" y="2995"/>
                  </a:lnTo>
                  <a:lnTo>
                    <a:pt x="8912" y="2838"/>
                  </a:lnTo>
                  <a:lnTo>
                    <a:pt x="9041" y="2700"/>
                  </a:lnTo>
                  <a:lnTo>
                    <a:pt x="9182" y="2578"/>
                  </a:lnTo>
                  <a:lnTo>
                    <a:pt x="9336" y="2474"/>
                  </a:lnTo>
                  <a:lnTo>
                    <a:pt x="9502" y="2386"/>
                  </a:lnTo>
                  <a:lnTo>
                    <a:pt x="9677" y="2316"/>
                  </a:lnTo>
                  <a:lnTo>
                    <a:pt x="9861" y="2260"/>
                  </a:lnTo>
                  <a:lnTo>
                    <a:pt x="10054" y="2221"/>
                  </a:lnTo>
                  <a:lnTo>
                    <a:pt x="10253" y="2197"/>
                  </a:lnTo>
                  <a:lnTo>
                    <a:pt x="10355" y="2190"/>
                  </a:lnTo>
                  <a:lnTo>
                    <a:pt x="10355" y="2190"/>
                  </a:lnTo>
                  <a:lnTo>
                    <a:pt x="10355" y="2190"/>
                  </a:lnTo>
                  <a:lnTo>
                    <a:pt x="10399" y="2188"/>
                  </a:lnTo>
                  <a:lnTo>
                    <a:pt x="10486" y="2176"/>
                  </a:lnTo>
                  <a:lnTo>
                    <a:pt x="10571" y="2158"/>
                  </a:lnTo>
                  <a:lnTo>
                    <a:pt x="10654" y="2133"/>
                  </a:lnTo>
                  <a:lnTo>
                    <a:pt x="10736" y="2102"/>
                  </a:lnTo>
                  <a:lnTo>
                    <a:pt x="10814" y="2064"/>
                  </a:lnTo>
                  <a:lnTo>
                    <a:pt x="10888" y="2022"/>
                  </a:lnTo>
                  <a:lnTo>
                    <a:pt x="10959" y="1972"/>
                  </a:lnTo>
                  <a:lnTo>
                    <a:pt x="11026" y="1918"/>
                  </a:lnTo>
                  <a:lnTo>
                    <a:pt x="11089" y="1858"/>
                  </a:lnTo>
                  <a:lnTo>
                    <a:pt x="11147" y="1794"/>
                  </a:lnTo>
                  <a:lnTo>
                    <a:pt x="11200" y="1724"/>
                  </a:lnTo>
                  <a:lnTo>
                    <a:pt x="11248" y="1650"/>
                  </a:lnTo>
                  <a:lnTo>
                    <a:pt x="11289" y="1571"/>
                  </a:lnTo>
                  <a:lnTo>
                    <a:pt x="11324" y="1488"/>
                  </a:lnTo>
                  <a:lnTo>
                    <a:pt x="11354" y="1401"/>
                  </a:lnTo>
                  <a:lnTo>
                    <a:pt x="11366" y="1357"/>
                  </a:lnTo>
                  <a:lnTo>
                    <a:pt x="11366" y="1357"/>
                  </a:lnTo>
                  <a:lnTo>
                    <a:pt x="11379" y="1301"/>
                  </a:lnTo>
                  <a:lnTo>
                    <a:pt x="11393" y="1191"/>
                  </a:lnTo>
                  <a:lnTo>
                    <a:pt x="11398" y="1082"/>
                  </a:lnTo>
                  <a:lnTo>
                    <a:pt x="11392" y="974"/>
                  </a:lnTo>
                  <a:lnTo>
                    <a:pt x="11374" y="869"/>
                  </a:lnTo>
                  <a:lnTo>
                    <a:pt x="11348" y="767"/>
                  </a:lnTo>
                  <a:lnTo>
                    <a:pt x="11310" y="669"/>
                  </a:lnTo>
                  <a:lnTo>
                    <a:pt x="11265" y="573"/>
                  </a:lnTo>
                  <a:lnTo>
                    <a:pt x="11210" y="483"/>
                  </a:lnTo>
                  <a:lnTo>
                    <a:pt x="11148" y="399"/>
                  </a:lnTo>
                  <a:lnTo>
                    <a:pt x="11077" y="321"/>
                  </a:lnTo>
                  <a:lnTo>
                    <a:pt x="10998" y="250"/>
                  </a:lnTo>
                  <a:lnTo>
                    <a:pt x="10912" y="186"/>
                  </a:lnTo>
                  <a:lnTo>
                    <a:pt x="10820" y="131"/>
                  </a:lnTo>
                  <a:lnTo>
                    <a:pt x="10722" y="84"/>
                  </a:lnTo>
                  <a:lnTo>
                    <a:pt x="10617" y="46"/>
                  </a:lnTo>
                  <a:lnTo>
                    <a:pt x="10562" y="32"/>
                  </a:lnTo>
                  <a:lnTo>
                    <a:pt x="10562" y="32"/>
                  </a:lnTo>
                  <a:lnTo>
                    <a:pt x="10496" y="18"/>
                  </a:lnTo>
                  <a:lnTo>
                    <a:pt x="10365" y="1"/>
                  </a:lnTo>
                  <a:lnTo>
                    <a:pt x="10300" y="0"/>
                  </a:lnTo>
                  <a:lnTo>
                    <a:pt x="10300" y="0"/>
                  </a:lnTo>
                  <a:lnTo>
                    <a:pt x="10255" y="1"/>
                  </a:lnTo>
                  <a:lnTo>
                    <a:pt x="10164" y="9"/>
                  </a:lnTo>
                  <a:lnTo>
                    <a:pt x="10075" y="24"/>
                  </a:lnTo>
                  <a:lnTo>
                    <a:pt x="9987" y="46"/>
                  </a:lnTo>
                  <a:lnTo>
                    <a:pt x="9903" y="76"/>
                  </a:lnTo>
                  <a:lnTo>
                    <a:pt x="9820" y="111"/>
                  </a:lnTo>
                  <a:lnTo>
                    <a:pt x="9742" y="154"/>
                  </a:lnTo>
                  <a:lnTo>
                    <a:pt x="9667" y="203"/>
                  </a:lnTo>
                  <a:lnTo>
                    <a:pt x="9595" y="258"/>
                  </a:lnTo>
                  <a:lnTo>
                    <a:pt x="9529" y="319"/>
                  </a:lnTo>
                  <a:lnTo>
                    <a:pt x="9468" y="385"/>
                  </a:lnTo>
                  <a:lnTo>
                    <a:pt x="9413" y="456"/>
                  </a:lnTo>
                  <a:lnTo>
                    <a:pt x="9362" y="532"/>
                  </a:lnTo>
                  <a:lnTo>
                    <a:pt x="9318" y="613"/>
                  </a:lnTo>
                  <a:lnTo>
                    <a:pt x="9280" y="698"/>
                  </a:lnTo>
                  <a:lnTo>
                    <a:pt x="9251" y="789"/>
                  </a:lnTo>
                  <a:lnTo>
                    <a:pt x="9238" y="836"/>
                  </a:lnTo>
                  <a:close/>
                </a:path>
              </a:pathLst>
            </a:custGeom>
            <a:solidFill>
              <a:srgbClr val="DF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4" name="Oval 123"/>
            <p:cNvSpPr/>
            <p:nvPr/>
          </p:nvSpPr>
          <p:spPr>
            <a:xfrm>
              <a:off x="2408655" y="4809467"/>
              <a:ext cx="480060" cy="480060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dirty="0">
                <a:latin typeface="FontAwesome" pitchFamily="2" charset="0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3774437" y="2332082"/>
              <a:ext cx="438912" cy="438912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dirty="0">
                <a:latin typeface="FontAwesome" pitchFamily="2" charset="0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2816336" y="1803161"/>
              <a:ext cx="432054" cy="432054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FontAwesome" pitchFamily="2" charset="0"/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>
              <a:off x="1565180" y="1946465"/>
              <a:ext cx="651510" cy="651510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3300" dirty="0">
                <a:latin typeface="FontAwesome" pitchFamily="2" charset="0"/>
              </a:endParaRPr>
            </a:p>
          </p:txBody>
        </p:sp>
        <p:sp>
          <p:nvSpPr>
            <p:cNvPr id="134" name="Oval 133"/>
            <p:cNvSpPr/>
            <p:nvPr/>
          </p:nvSpPr>
          <p:spPr>
            <a:xfrm>
              <a:off x="4411369" y="3600281"/>
              <a:ext cx="363474" cy="363474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>
                <a:latin typeface="FontAwesome" pitchFamily="2" charset="0"/>
              </a:endParaRPr>
            </a:p>
          </p:txBody>
        </p:sp>
        <p:sp>
          <p:nvSpPr>
            <p:cNvPr id="136" name="Oval 135"/>
            <p:cNvSpPr/>
            <p:nvPr/>
          </p:nvSpPr>
          <p:spPr>
            <a:xfrm>
              <a:off x="1472181" y="4241798"/>
              <a:ext cx="438912" cy="438912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dirty="0">
                <a:latin typeface="FontAwesome" pitchFamily="2" charset="0"/>
              </a:endParaRPr>
            </a:p>
          </p:txBody>
        </p:sp>
        <p:sp>
          <p:nvSpPr>
            <p:cNvPr id="138" name="Oval 137"/>
            <p:cNvSpPr/>
            <p:nvPr/>
          </p:nvSpPr>
          <p:spPr>
            <a:xfrm>
              <a:off x="1286183" y="3193942"/>
              <a:ext cx="438912" cy="438912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400" dirty="0">
                <a:latin typeface="FontAwesome" pitchFamily="2" charset="0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3631695" y="4389236"/>
              <a:ext cx="432054" cy="432054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100" dirty="0">
                <a:latin typeface="FontAwesome" pitchFamily="2" charset="0"/>
              </a:endParaRPr>
            </a:p>
          </p:txBody>
        </p:sp>
        <p:sp>
          <p:nvSpPr>
            <p:cNvPr id="141" name="Oval 140"/>
            <p:cNvSpPr/>
            <p:nvPr/>
          </p:nvSpPr>
          <p:spPr>
            <a:xfrm>
              <a:off x="2728743" y="3133763"/>
              <a:ext cx="692658" cy="692658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2700" dirty="0">
                <a:latin typeface="FontAwesome" pitchFamily="2" charset="0"/>
              </a:endParaRPr>
            </a:p>
          </p:txBody>
        </p:sp>
      </p:grpSp>
      <p:sp>
        <p:nvSpPr>
          <p:cNvPr id="7" name="Dikdörtgen 6"/>
          <p:cNvSpPr/>
          <p:nvPr/>
        </p:nvSpPr>
        <p:spPr>
          <a:xfrm>
            <a:off x="5730386" y="1503845"/>
            <a:ext cx="1379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285750" algn="just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  <a:buSzTx/>
            </a:pPr>
            <a:r>
              <a:rPr lang="tr-TR" b="1" dirty="0">
                <a:latin typeface="Cambria" panose="02040503050406030204" pitchFamily="18" charset="0"/>
                <a:ea typeface="Cambria" panose="02040503050406030204" pitchFamily="18" charset="0"/>
              </a:rPr>
              <a:t>Murabaha</a:t>
            </a:r>
          </a:p>
        </p:txBody>
      </p:sp>
      <p:sp>
        <p:nvSpPr>
          <p:cNvPr id="8" name="Dikdörtgen 7"/>
          <p:cNvSpPr/>
          <p:nvPr/>
        </p:nvSpPr>
        <p:spPr>
          <a:xfrm>
            <a:off x="8009468" y="2266661"/>
            <a:ext cx="1435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285750" algn="just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  <a:buSzTx/>
            </a:pPr>
            <a:r>
              <a:rPr lang="tr-TR" b="1" dirty="0" err="1">
                <a:latin typeface="Cambria" panose="02040503050406030204" pitchFamily="18" charset="0"/>
                <a:ea typeface="Cambria" panose="02040503050406030204" pitchFamily="18" charset="0"/>
              </a:rPr>
              <a:t>Mudaraba</a:t>
            </a:r>
            <a:r>
              <a:rPr lang="tr-TR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</p:txBody>
      </p:sp>
      <p:sp>
        <p:nvSpPr>
          <p:cNvPr id="9" name="Dikdörtgen 8"/>
          <p:cNvSpPr/>
          <p:nvPr/>
        </p:nvSpPr>
        <p:spPr>
          <a:xfrm>
            <a:off x="8628240" y="3715248"/>
            <a:ext cx="1740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285750" algn="just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  <a:buSzTx/>
            </a:pPr>
            <a:r>
              <a:rPr lang="tr-TR" b="1" dirty="0" err="1">
                <a:latin typeface="Cambria" panose="02040503050406030204" pitchFamily="18" charset="0"/>
                <a:ea typeface="Cambria" panose="02040503050406030204" pitchFamily="18" charset="0"/>
              </a:rPr>
              <a:t>Wakala</a:t>
            </a:r>
            <a:r>
              <a:rPr lang="tr-TR" b="1" dirty="0">
                <a:latin typeface="Cambria" panose="02040503050406030204" pitchFamily="18" charset="0"/>
                <a:ea typeface="Cambria" panose="02040503050406030204" pitchFamily="18" charset="0"/>
              </a:rPr>
              <a:t> Swap 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7637572" y="5010189"/>
            <a:ext cx="18192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285750" algn="just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  <a:buSzTx/>
            </a:pPr>
            <a:r>
              <a:rPr lang="tr-TR" b="1" dirty="0">
                <a:latin typeface="Cambria" panose="02040503050406030204" pitchFamily="18" charset="0"/>
                <a:ea typeface="Cambria" panose="02040503050406030204" pitchFamily="18" charset="0"/>
              </a:rPr>
              <a:t>Risk paylaşım 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4928872" y="5791360"/>
            <a:ext cx="26545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285750" algn="just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  <a:buSzTx/>
            </a:pPr>
            <a:r>
              <a:rPr lang="tr-TR" b="1" dirty="0" err="1">
                <a:latin typeface="Cambria" panose="02040503050406030204" pitchFamily="18" charset="0"/>
                <a:ea typeface="Cambria" panose="02040503050406030204" pitchFamily="18" charset="0"/>
              </a:rPr>
              <a:t>Sendikasyon</a:t>
            </a:r>
            <a:r>
              <a:rPr lang="tr-TR" b="1" dirty="0">
                <a:latin typeface="Cambria" panose="02040503050406030204" pitchFamily="18" charset="0"/>
                <a:ea typeface="Cambria" panose="02040503050406030204" pitchFamily="18" charset="0"/>
              </a:rPr>
              <a:t> Kredileri</a:t>
            </a:r>
          </a:p>
        </p:txBody>
      </p:sp>
      <p:sp>
        <p:nvSpPr>
          <p:cNvPr id="34" name="Dikdörtgen 33"/>
          <p:cNvSpPr/>
          <p:nvPr/>
        </p:nvSpPr>
        <p:spPr>
          <a:xfrm>
            <a:off x="1486188" y="4954053"/>
            <a:ext cx="3602718" cy="7017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285750" algn="just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  <a:buSzTx/>
            </a:pPr>
            <a:r>
              <a:rPr lang="tr-TR" b="1" dirty="0">
                <a:latin typeface="Cambria" panose="02040503050406030204" pitchFamily="18" charset="0"/>
                <a:ea typeface="Cambria" panose="02040503050406030204" pitchFamily="18" charset="0"/>
              </a:rPr>
              <a:t>Garanti-</a:t>
            </a:r>
            <a:r>
              <a:rPr lang="tr-TR" b="1" dirty="0" err="1">
                <a:latin typeface="Cambria" panose="02040503050406030204" pitchFamily="18" charset="0"/>
                <a:ea typeface="Cambria" panose="02040503050406030204" pitchFamily="18" charset="0"/>
              </a:rPr>
              <a:t>Kontrgaranti</a:t>
            </a:r>
            <a:r>
              <a:rPr lang="tr-TR" b="1" dirty="0">
                <a:latin typeface="Cambria" panose="02040503050406030204" pitchFamily="18" charset="0"/>
                <a:ea typeface="Cambria" panose="02040503050406030204" pitchFamily="18" charset="0"/>
              </a:rPr>
              <a:t> ilişkileri</a:t>
            </a:r>
          </a:p>
          <a:p>
            <a:pPr marL="400050" indent="-285750" algn="just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  <a:buSzTx/>
            </a:pPr>
            <a:r>
              <a:rPr lang="tr-TR" b="1" dirty="0">
                <a:latin typeface="Cambria" panose="02040503050406030204" pitchFamily="18" charset="0"/>
                <a:ea typeface="Cambria" panose="02040503050406030204" pitchFamily="18" charset="0"/>
              </a:rPr>
              <a:t>Muhabirlik Hizmetler İşlemleri</a:t>
            </a:r>
          </a:p>
        </p:txBody>
      </p:sp>
      <p:sp>
        <p:nvSpPr>
          <p:cNvPr id="35" name="Dikdörtgen 34"/>
          <p:cNvSpPr/>
          <p:nvPr/>
        </p:nvSpPr>
        <p:spPr>
          <a:xfrm>
            <a:off x="1915070" y="3620769"/>
            <a:ext cx="28080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285750" algn="just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  <a:buSzTx/>
            </a:pPr>
            <a:r>
              <a:rPr lang="tr-TR" b="1" dirty="0">
                <a:latin typeface="Cambria" panose="02040503050406030204" pitchFamily="18" charset="0"/>
                <a:ea typeface="Cambria" panose="02040503050406030204" pitchFamily="18" charset="0"/>
              </a:rPr>
              <a:t>ISDA Master </a:t>
            </a:r>
            <a:r>
              <a:rPr lang="tr-TR" b="1" dirty="0" err="1">
                <a:latin typeface="Cambria" panose="02040503050406030204" pitchFamily="18" charset="0"/>
                <a:ea typeface="Cambria" panose="02040503050406030204" pitchFamily="18" charset="0"/>
              </a:rPr>
              <a:t>Agreement</a:t>
            </a:r>
            <a:endParaRPr lang="tr-TR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44" name="Dikdörtgen 43"/>
          <p:cNvSpPr/>
          <p:nvPr/>
        </p:nvSpPr>
        <p:spPr>
          <a:xfrm>
            <a:off x="462440" y="2154174"/>
            <a:ext cx="45575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00050" indent="-285750" algn="just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  <a:buSzTx/>
            </a:pPr>
            <a:r>
              <a:rPr lang="tr-TR" b="1" dirty="0">
                <a:latin typeface="Cambria" panose="02040503050406030204" pitchFamily="18" charset="0"/>
                <a:ea typeface="Cambria" panose="02040503050406030204" pitchFamily="18" charset="0"/>
              </a:rPr>
              <a:t>ISDA/IIFM </a:t>
            </a:r>
            <a:r>
              <a:rPr lang="tr-TR" b="1" dirty="0" err="1">
                <a:latin typeface="Cambria" panose="02040503050406030204" pitchFamily="18" charset="0"/>
                <a:ea typeface="Cambria" panose="02040503050406030204" pitchFamily="18" charset="0"/>
              </a:rPr>
              <a:t>Tahawwut</a:t>
            </a:r>
            <a:r>
              <a:rPr lang="tr-TR" b="1" dirty="0">
                <a:latin typeface="Cambria" panose="02040503050406030204" pitchFamily="18" charset="0"/>
                <a:ea typeface="Cambria" panose="02040503050406030204" pitchFamily="18" charset="0"/>
              </a:rPr>
              <a:t> Master </a:t>
            </a:r>
            <a:r>
              <a:rPr lang="tr-TR" b="1" dirty="0" err="1">
                <a:latin typeface="Cambria" panose="02040503050406030204" pitchFamily="18" charset="0"/>
                <a:ea typeface="Cambria" panose="02040503050406030204" pitchFamily="18" charset="0"/>
              </a:rPr>
              <a:t>Agreement</a:t>
            </a:r>
            <a:endParaRPr lang="tr-TR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808006" y="375630"/>
            <a:ext cx="1112147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dirty="0">
                <a:latin typeface="Cambria" panose="02040503050406030204" pitchFamily="18" charset="0"/>
                <a:ea typeface="Cambria" panose="02040503050406030204" pitchFamily="18" charset="0"/>
              </a:rPr>
              <a:t>Katılım Bankalarının Uluslararası Faaliyetleri Sözleşmeleri</a:t>
            </a:r>
            <a:r>
              <a:rPr lang="tr-TR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tr-TR" dirty="0"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154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Sözleşmelerin Hazırlanmasında Dikkat Edilecek Konular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Tevhid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inancı, 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İslam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hukuku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özelde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faizsiz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finans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kurum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kurallarına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uygun</a:t>
            </a:r>
            <a:r>
              <a:rPr lang="tr-TR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luk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Türk Borçlar, Medeni ve Ticaret Kanunlarına uygunluk </a:t>
            </a:r>
          </a:p>
          <a:p>
            <a:r>
              <a:rPr lang="tr-TR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Garar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(aşırı belirsizlik) ve Kumardan uzak durma</a:t>
            </a:r>
          </a:p>
          <a:p>
            <a:r>
              <a:rPr lang="tr-TR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lkol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domuz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uyuşturucu</a:t>
            </a:r>
            <a:r>
              <a:rPr lang="de-D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maddeler</a:t>
            </a:r>
            <a:r>
              <a:rPr lang="de-D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de-DE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gibi</a:t>
            </a:r>
            <a:r>
              <a:rPr lang="de-D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mal </a:t>
            </a:r>
            <a:r>
              <a:rPr lang="de-DE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</a:t>
            </a:r>
            <a:r>
              <a:rPr lang="de-DE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da </a:t>
            </a:r>
            <a:r>
              <a:rPr lang="de-DE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hizmetlerin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ticaretinin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yapılmaması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oğruluk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dürüstlük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adil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olma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zulüm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etmeme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başkasının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hakkını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almama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israf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etmeme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gibi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ahlaki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kurallara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riayet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tr-TR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Risk paylaşımı esası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95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09895" y="468959"/>
            <a:ext cx="10328365" cy="1356360"/>
          </a:xfrm>
        </p:spPr>
        <p:txBody>
          <a:bodyPr>
            <a:normAutofit/>
          </a:bodyPr>
          <a:lstStyle/>
          <a:p>
            <a:pPr algn="ctr"/>
            <a:r>
              <a:rPr lang="tr-TR" sz="60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TEŞEKKÜRLER</a:t>
            </a:r>
            <a:endParaRPr lang="en-US" sz="6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5" name="Diagram 2"/>
          <p:cNvGraphicFramePr/>
          <p:nvPr>
            <p:extLst>
              <p:ext uri="{D42A27DB-BD31-4B8C-83A1-F6EECF244321}">
                <p14:modId xmlns:p14="http://schemas.microsoft.com/office/powerpoint/2010/main" val="3533510284"/>
              </p:ext>
            </p:extLst>
          </p:nvPr>
        </p:nvGraphicFramePr>
        <p:xfrm>
          <a:off x="809896" y="1724439"/>
          <a:ext cx="10328365" cy="44269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23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GİRİŞ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43000" y="1792941"/>
            <a:ext cx="9872871" cy="430305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Katılım bankaları (</a:t>
            </a:r>
            <a:r>
              <a:rPr lang="tr-TR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ÖFK’lar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), Bakanlar </a:t>
            </a:r>
            <a:r>
              <a:rPr lang="tr-TR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Kurulu’nun </a:t>
            </a:r>
            <a:r>
              <a:rPr lang="tr-TR" b="1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16.12.1983 </a:t>
            </a:r>
            <a:r>
              <a:rPr lang="tr-TR" b="1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gün ve 83/7506 sayılı Karar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ı </a:t>
            </a:r>
            <a:r>
              <a:rPr lang="tr-TR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ile kurulmuşlardır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algn="just"/>
            <a:r>
              <a:rPr lang="en-US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Katılım </a:t>
            </a:r>
            <a:r>
              <a:rPr lang="en-US" dirty="0" err="1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bankaları</a:t>
            </a:r>
            <a:r>
              <a:rPr lang="en-US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dirty="0" err="1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ÖFK’lar</a:t>
            </a:r>
            <a:r>
              <a:rPr lang="en-US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b="1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1998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yılında</a:t>
            </a:r>
            <a:r>
              <a:rPr lang="tr-TR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3182 </a:t>
            </a:r>
            <a:r>
              <a:rPr lang="en-US" dirty="0" err="1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sayılı</a:t>
            </a:r>
            <a:r>
              <a:rPr lang="tr-TR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Bankalar</a:t>
            </a:r>
            <a:r>
              <a:rPr lang="tr-TR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Kanunu</a:t>
            </a:r>
            <a:r>
              <a:rPr lang="tr-TR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m.96’ya ilave 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edilen </a:t>
            </a:r>
            <a:r>
              <a:rPr lang="tr-TR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hüküm ile bankacılık düzenlemelerine tabi olmaya başlamıştır</a:t>
            </a:r>
            <a:r>
              <a:rPr lang="en-US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 smtClean="0">
              <a:solidFill>
                <a:srgbClr val="29282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Katılım bankaları (</a:t>
            </a:r>
            <a:r>
              <a:rPr lang="tr-TR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ÖFK’lar</a:t>
            </a:r>
            <a:r>
              <a:rPr lang="tr-TR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 4389 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Sayılı Bankalar </a:t>
            </a:r>
            <a:r>
              <a:rPr lang="tr-TR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Kanunu’nda değişiklik yapan 4491 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sayılı Kanun </a:t>
            </a:r>
            <a:r>
              <a:rPr lang="tr-TR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düzenlemeleriyle </a:t>
            </a:r>
            <a:r>
              <a:rPr lang="tr-TR" b="1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17.12.1999 tarihinde</a:t>
            </a:r>
            <a:r>
              <a:rPr lang="tr-TR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bazı maddeleri 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dışında Bankalar Kanunu’na tabi </a:t>
            </a:r>
            <a:r>
              <a:rPr lang="tr-TR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tutulmuştur.</a:t>
            </a:r>
            <a:endParaRPr lang="tr-TR" dirty="0">
              <a:solidFill>
                <a:srgbClr val="29282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just"/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5411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sayılı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Kanun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b="1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01.11.2005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tarihinden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itibaren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K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atılım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ankalarının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Türk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mali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sektörü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içinde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bulundukları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statü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karmaşıklığından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kurtulmasın</a:t>
            </a:r>
            <a:r>
              <a:rPr lang="tr-TR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ı</a:t>
            </a:r>
            <a:r>
              <a:rPr lang="en-US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</a:t>
            </a:r>
            <a:r>
              <a:rPr lang="tr-TR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nn-NO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resmen ve fiilen banka alt türü olarak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kabul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edilmesin</a:t>
            </a:r>
            <a:r>
              <a:rPr lang="tr-TR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dirty="0" smtClean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sağlamıştı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r.</a:t>
            </a:r>
          </a:p>
          <a:p>
            <a:pPr algn="just"/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Bugün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işlemler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TKBB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’</a:t>
            </a:r>
            <a:r>
              <a:rPr lang="tr-TR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nin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20.06.2012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Tarihli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151 no.lu “</a:t>
            </a:r>
            <a:r>
              <a:rPr lang="en-US" b="1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Katılım</a:t>
            </a:r>
            <a:r>
              <a:rPr lang="en-US" b="1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Bankalarının</a:t>
            </a:r>
            <a:r>
              <a:rPr lang="en-US" b="1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Finansman</a:t>
            </a:r>
            <a:r>
              <a:rPr lang="en-US" b="1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Sağlam</a:t>
            </a:r>
            <a:r>
              <a:rPr lang="tr-TR" b="1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da-DK" b="1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Yöntemlerinden Olan Kurumsal Ve Bireysel Finansman</a:t>
            </a:r>
            <a:r>
              <a:rPr lang="tr-TR" b="1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Desteği</a:t>
            </a:r>
            <a:r>
              <a:rPr lang="en-US" b="1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İle </a:t>
            </a:r>
            <a:r>
              <a:rPr lang="en-US" b="1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İlgili</a:t>
            </a:r>
            <a:r>
              <a:rPr lang="en-US" b="1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İşlem</a:t>
            </a:r>
            <a:r>
              <a:rPr lang="en-US" b="1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Akışları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”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kara</a:t>
            </a:r>
            <a:r>
              <a:rPr lang="tr-TR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rına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göre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yürütülmektedir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>
              <a:solidFill>
                <a:srgbClr val="29282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" indent="0" algn="just">
              <a:buNone/>
            </a:pPr>
            <a:endParaRPr lang="en-US" dirty="0">
              <a:solidFill>
                <a:srgbClr val="29282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661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Katılım Bankalarının Tabi Olduğu Ana Mevzuat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903030"/>
              </p:ext>
            </p:extLst>
          </p:nvPr>
        </p:nvGraphicFramePr>
        <p:xfrm>
          <a:off x="750223" y="1496291"/>
          <a:ext cx="10970722" cy="4724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5403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Faaliyet Sınırlamaları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22184" y="2057400"/>
            <a:ext cx="4362450" cy="2657475"/>
          </a:xfrm>
          <a:prstGeom prst="rect">
            <a:avLst/>
          </a:prstGeom>
        </p:spPr>
      </p:pic>
      <p:sp>
        <p:nvSpPr>
          <p:cNvPr id="6" name="İçerik Yer Tutucusu 5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5356352" cy="4023360"/>
          </a:xfrm>
        </p:spPr>
        <p:txBody>
          <a:bodyPr/>
          <a:lstStyle/>
          <a:p>
            <a:pPr algn="just"/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Katılım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bankaları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mevduat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kabul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edeme</a:t>
            </a:r>
            <a:r>
              <a:rPr lang="tr-TR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zler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</a:p>
          <a:p>
            <a:pPr algn="just"/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atılım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bankacılığı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prensiplerine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aykırı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hukuki işlem gerçekleştiremezler. </a:t>
            </a:r>
          </a:p>
          <a:p>
            <a:pPr algn="just"/>
            <a:r>
              <a:rPr lang="en-US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Danışma</a:t>
            </a:r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Kurulu</a:t>
            </a:r>
            <a:r>
              <a:rPr lang="en-US" b="1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katılım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bankacılığına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ilişkin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ilke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standartları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belirlemek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üzere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2018</a:t>
            </a:r>
            <a:r>
              <a:rPr lang="tr-TR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yılı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ortalarından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itibaren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fiilen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göreve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başlamıştır</a:t>
            </a:r>
            <a:r>
              <a:rPr lang="en-US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23525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Katılım </a:t>
            </a:r>
            <a:r>
              <a:rPr lang="tr-TR" sz="3600" dirty="0" smtClean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Fonu Toplama Yöntemleri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817610"/>
              </p:ext>
            </p:extLst>
          </p:nvPr>
        </p:nvGraphicFramePr>
        <p:xfrm>
          <a:off x="228598" y="2262162"/>
          <a:ext cx="10051475" cy="41247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Dikdörtgen 4"/>
          <p:cNvSpPr/>
          <p:nvPr/>
        </p:nvSpPr>
        <p:spPr>
          <a:xfrm>
            <a:off x="729440" y="1729341"/>
            <a:ext cx="107026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Yürürlükte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bulunan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mevzuatımızda</a:t>
            </a:r>
            <a:r>
              <a:rPr lang="tr-TR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katılım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fonları</a:t>
            </a:r>
            <a:r>
              <a:rPr lang="tr-TR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aşağıdaki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tr-TR" sz="2200" dirty="0" smtClean="0">
                <a:latin typeface="Cambria" panose="02040503050406030204" pitchFamily="18" charset="0"/>
                <a:ea typeface="Cambria" panose="02040503050406030204" pitchFamily="18" charset="0"/>
              </a:rPr>
              <a:t>yöntemlerle ile toplanabilir: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6" name="Düz Ok Bağlayıcısı 5"/>
          <p:cNvCxnSpPr/>
          <p:nvPr/>
        </p:nvCxnSpPr>
        <p:spPr>
          <a:xfrm flipH="1">
            <a:off x="5587701" y="3644153"/>
            <a:ext cx="986117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Düz Ok Bağlayıcısı 7"/>
          <p:cNvCxnSpPr/>
          <p:nvPr/>
        </p:nvCxnSpPr>
        <p:spPr>
          <a:xfrm>
            <a:off x="7743305" y="3598454"/>
            <a:ext cx="986118" cy="591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Düz Ok Bağlayıcısı 10"/>
          <p:cNvCxnSpPr/>
          <p:nvPr/>
        </p:nvCxnSpPr>
        <p:spPr>
          <a:xfrm>
            <a:off x="7071557" y="3909324"/>
            <a:ext cx="26894" cy="779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97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Özel Cari Hesaplar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3199521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8418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Katılma Hesapları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902208"/>
              </p:ext>
            </p:extLst>
          </p:nvPr>
        </p:nvGraphicFramePr>
        <p:xfrm>
          <a:off x="1143000" y="2057400"/>
          <a:ext cx="9872871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596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7848" y="3249279"/>
            <a:ext cx="4210050" cy="1514475"/>
          </a:xfrm>
          <a:prstGeom prst="rect">
            <a:avLst/>
          </a:prstGeom>
        </p:spPr>
      </p:pic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Katılım Bankalarının Finansman Sağlama Yöntemleri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4804" y="1941799"/>
            <a:ext cx="4333875" cy="212407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79" y="4275425"/>
            <a:ext cx="4343400" cy="1495425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8679" y="2175509"/>
            <a:ext cx="4333875" cy="1352550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97729" y="4484974"/>
            <a:ext cx="43148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25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Denetim</a:t>
            </a:r>
            <a:endParaRPr lang="en-US" sz="36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77091" y="2896507"/>
            <a:ext cx="317269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atılım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bankaları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ve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tüm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faaliyetleri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Kurumun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denetim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ine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tabidir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tr-TR" dirty="0">
              <a:solidFill>
                <a:srgbClr val="29282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solidFill>
                <a:srgbClr val="29282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Kurum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bankaların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genel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kurullarına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gözlemci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sıfatıyla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temsilci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gönderebilecektir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5236" y="1540147"/>
            <a:ext cx="9850582" cy="1383162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3204744" y="2923309"/>
            <a:ext cx="246749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Kurul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konudaki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düzenlemeleri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belirlediği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mevzuat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ile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yapmış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bulunmaktadır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>
              <a:solidFill>
                <a:srgbClr val="29282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5776336" y="2923309"/>
            <a:ext cx="26887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İ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ç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denetim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sistemi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</a:t>
            </a:r>
            <a:r>
              <a:rPr lang="tr-TR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ulması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zorundadır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tr-TR" dirty="0">
              <a:solidFill>
                <a:srgbClr val="29282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dirty="0">
              <a:solidFill>
                <a:srgbClr val="29282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anka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müfettişleri</a:t>
            </a:r>
            <a:endParaRPr lang="en-US" dirty="0">
              <a:solidFill>
                <a:srgbClr val="29282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Dikdörtgen 11"/>
          <p:cNvSpPr/>
          <p:nvPr/>
        </p:nvSpPr>
        <p:spPr>
          <a:xfrm>
            <a:off x="8533390" y="2923309"/>
            <a:ext cx="3658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Denetçiler: 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TKBB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nezdindeki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danışma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kurulu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katılım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bankaları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içerisindeki</a:t>
            </a:r>
            <a:r>
              <a:rPr lang="tr-TR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danışma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kurulları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ile</a:t>
            </a:r>
            <a:r>
              <a:rPr lang="en-US" dirty="0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292829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murakıplar</a:t>
            </a:r>
            <a:endParaRPr lang="en-US" dirty="0">
              <a:solidFill>
                <a:srgbClr val="292829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727003"/>
      </p:ext>
    </p:extLst>
  </p:cSld>
  <p:clrMapOvr>
    <a:masterClrMapping/>
  </p:clrMapOvr>
</p:sld>
</file>

<file path=ppt/theme/theme1.xml><?xml version="1.0" encoding="utf-8"?>
<a:theme xmlns:a="http://schemas.openxmlformats.org/drawingml/2006/main" name="Temel">
  <a:themeElements>
    <a:clrScheme name="Özel 7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FF5050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Tem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mel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Temel</Template>
  <TotalTime>1691</TotalTime>
  <Words>777</Words>
  <Application>Microsoft Office PowerPoint</Application>
  <PresentationFormat>Geniş ekran</PresentationFormat>
  <Paragraphs>94</Paragraphs>
  <Slides>14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Corbel</vt:lpstr>
      <vt:lpstr>FontAwesome</vt:lpstr>
      <vt:lpstr>Temel</vt:lpstr>
      <vt:lpstr>PowerPoint Sunusu</vt:lpstr>
      <vt:lpstr>GİRİŞ</vt:lpstr>
      <vt:lpstr>Katılım Bankalarının Tabi Olduğu Ana Mevzuat</vt:lpstr>
      <vt:lpstr>Faaliyet Sınırlamaları</vt:lpstr>
      <vt:lpstr>Katılım Fonu Toplama Yöntemleri</vt:lpstr>
      <vt:lpstr>Özel Cari Hesaplar</vt:lpstr>
      <vt:lpstr>Katılma Hesapları</vt:lpstr>
      <vt:lpstr>Katılım Bankalarının Finansman Sağlama Yöntemleri</vt:lpstr>
      <vt:lpstr>Denetim</vt:lpstr>
      <vt:lpstr>PowerPoint Sunusu</vt:lpstr>
      <vt:lpstr>Katılım Bankacılığında Kullanılan Sözleşmeler Yurtiçinde Kullanılan Sözleşmeler</vt:lpstr>
      <vt:lpstr>PowerPoint Sunusu</vt:lpstr>
      <vt:lpstr>Sözleşmelerin Hazırlanmasında Dikkat Edilecek Konular</vt:lpstr>
      <vt:lpstr>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ELİF EBRAR SEZGİN</dc:creator>
  <cp:lastModifiedBy>ELİF EBRAR SEZGİN</cp:lastModifiedBy>
  <cp:revision>98</cp:revision>
  <dcterms:created xsi:type="dcterms:W3CDTF">2019-08-11T15:50:49Z</dcterms:created>
  <dcterms:modified xsi:type="dcterms:W3CDTF">2019-09-29T11:48:00Z</dcterms:modified>
</cp:coreProperties>
</file>