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B9456-21C0-4856-81DF-9F8BAE6A9EA7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6932FE81-3E72-49BB-8521-09B0FFD09769}">
      <dgm:prSet custT="1"/>
      <dgm:spPr/>
      <dgm:t>
        <a:bodyPr/>
        <a:lstStyle/>
        <a:p>
          <a:pPr rtl="0"/>
          <a:r>
            <a:rPr lang="tr-TR" sz="2600" b="1" i="0" baseline="0" dirty="0">
              <a:latin typeface="Cambria" panose="02040503050406030204" pitchFamily="18" charset="0"/>
              <a:cs typeface="Calibri Light" panose="020F0302020204030204" pitchFamily="34" charset="0"/>
            </a:rPr>
            <a:t>Bölüm 13</a:t>
          </a:r>
        </a:p>
        <a:p>
          <a:pPr rtl="0"/>
          <a:r>
            <a:rPr lang="tr-TR" sz="2600" b="1" i="0" baseline="0" dirty="0">
              <a:latin typeface="Cambria" panose="02040503050406030204" pitchFamily="18" charset="0"/>
              <a:cs typeface="Calibri Light" panose="020F0302020204030204" pitchFamily="34" charset="0"/>
            </a:rPr>
            <a:t>Risk Kavramı ve Yönetimine İslami Perspektiften Bakış</a:t>
          </a:r>
        </a:p>
      </dgm:t>
    </dgm:pt>
    <dgm:pt modelId="{3DAE2A00-6D1C-4293-B7EE-C7528D65DB6E}" type="parTrans" cxnId="{CCC916CC-9B8E-4512-9816-7D8E6B0BB1A3}">
      <dgm:prSet/>
      <dgm:spPr/>
      <dgm:t>
        <a:bodyPr/>
        <a:lstStyle/>
        <a:p>
          <a:endParaRPr lang="en-US"/>
        </a:p>
      </dgm:t>
    </dgm:pt>
    <dgm:pt modelId="{83C3CF99-4F03-4EC9-85B2-E1952305ED69}" type="sibTrans" cxnId="{CCC916CC-9B8E-4512-9816-7D8E6B0BB1A3}">
      <dgm:prSet/>
      <dgm:spPr/>
      <dgm:t>
        <a:bodyPr/>
        <a:lstStyle/>
        <a:p>
          <a:endParaRPr lang="en-US"/>
        </a:p>
      </dgm:t>
    </dgm:pt>
    <dgm:pt modelId="{E58B5E87-C7F5-47E5-9AD5-2DF685530254}" type="pres">
      <dgm:prSet presAssocID="{B05B9456-21C0-4856-81DF-9F8BAE6A9EA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3602CF24-0F3C-47A9-9DB6-C2CEC66A7AEA}" type="pres">
      <dgm:prSet presAssocID="{6932FE81-3E72-49BB-8521-09B0FFD09769}" presName="chaos" presStyleCnt="0"/>
      <dgm:spPr/>
    </dgm:pt>
    <dgm:pt modelId="{828EED62-BFA7-4B02-8278-262961EC13D2}" type="pres">
      <dgm:prSet presAssocID="{6932FE81-3E72-49BB-8521-09B0FFD09769}" presName="parTx1" presStyleLbl="revTx" presStyleIdx="0" presStyleCnt="1" custLinFactNeighborX="654" custLinFactNeighborY="7961"/>
      <dgm:spPr/>
      <dgm:t>
        <a:bodyPr/>
        <a:lstStyle/>
        <a:p>
          <a:endParaRPr lang="tr-TR"/>
        </a:p>
      </dgm:t>
    </dgm:pt>
    <dgm:pt modelId="{382E8D43-E902-4633-AAC3-140CC200D51D}" type="pres">
      <dgm:prSet presAssocID="{6932FE81-3E72-49BB-8521-09B0FFD09769}" presName="c1" presStyleLbl="node1" presStyleIdx="0" presStyleCnt="18"/>
      <dgm:spPr/>
    </dgm:pt>
    <dgm:pt modelId="{AFE24561-D00B-4875-9869-FC7AFBD20243}" type="pres">
      <dgm:prSet presAssocID="{6932FE81-3E72-49BB-8521-09B0FFD09769}" presName="c2" presStyleLbl="node1" presStyleIdx="1" presStyleCnt="18"/>
      <dgm:spPr/>
    </dgm:pt>
    <dgm:pt modelId="{04AB4E16-DAA9-45B0-BA33-BD4FFA2095D9}" type="pres">
      <dgm:prSet presAssocID="{6932FE81-3E72-49BB-8521-09B0FFD09769}" presName="c3" presStyleLbl="node1" presStyleIdx="2" presStyleCnt="18"/>
      <dgm:spPr/>
    </dgm:pt>
    <dgm:pt modelId="{3052A6B0-0846-4F0A-A08A-766C1C1C266F}" type="pres">
      <dgm:prSet presAssocID="{6932FE81-3E72-49BB-8521-09B0FFD09769}" presName="c4" presStyleLbl="node1" presStyleIdx="3" presStyleCnt="18"/>
      <dgm:spPr/>
    </dgm:pt>
    <dgm:pt modelId="{A9CDF231-0322-4657-BFDB-F4735E62FFE0}" type="pres">
      <dgm:prSet presAssocID="{6932FE81-3E72-49BB-8521-09B0FFD09769}" presName="c5" presStyleLbl="node1" presStyleIdx="4" presStyleCnt="18"/>
      <dgm:spPr/>
    </dgm:pt>
    <dgm:pt modelId="{5C3A289C-28C3-45CE-A8F9-153B2AECA8DF}" type="pres">
      <dgm:prSet presAssocID="{6932FE81-3E72-49BB-8521-09B0FFD09769}" presName="c6" presStyleLbl="node1" presStyleIdx="5" presStyleCnt="18"/>
      <dgm:spPr/>
    </dgm:pt>
    <dgm:pt modelId="{C249939B-3BFB-4F75-A370-6632E6A4CE87}" type="pres">
      <dgm:prSet presAssocID="{6932FE81-3E72-49BB-8521-09B0FFD09769}" presName="c7" presStyleLbl="node1" presStyleIdx="6" presStyleCnt="18"/>
      <dgm:spPr/>
    </dgm:pt>
    <dgm:pt modelId="{D5D8759F-65ED-44A6-91DF-3B94C0E8FD14}" type="pres">
      <dgm:prSet presAssocID="{6932FE81-3E72-49BB-8521-09B0FFD09769}" presName="c8" presStyleLbl="node1" presStyleIdx="7" presStyleCnt="18"/>
      <dgm:spPr/>
    </dgm:pt>
    <dgm:pt modelId="{4C496B1F-7E60-4239-9623-3BB96174BDD8}" type="pres">
      <dgm:prSet presAssocID="{6932FE81-3E72-49BB-8521-09B0FFD09769}" presName="c9" presStyleLbl="node1" presStyleIdx="8" presStyleCnt="18"/>
      <dgm:spPr/>
    </dgm:pt>
    <dgm:pt modelId="{D49C48BD-32F6-4F68-8BBE-F31BF9E0810C}" type="pres">
      <dgm:prSet presAssocID="{6932FE81-3E72-49BB-8521-09B0FFD09769}" presName="c10" presStyleLbl="node1" presStyleIdx="9" presStyleCnt="18"/>
      <dgm:spPr/>
    </dgm:pt>
    <dgm:pt modelId="{06D13E27-C632-4FBA-A8CE-7B5C85C822A5}" type="pres">
      <dgm:prSet presAssocID="{6932FE81-3E72-49BB-8521-09B0FFD09769}" presName="c11" presStyleLbl="node1" presStyleIdx="10" presStyleCnt="18"/>
      <dgm:spPr/>
    </dgm:pt>
    <dgm:pt modelId="{07E9DB6D-F88A-41C6-9E75-6F2A2B670A50}" type="pres">
      <dgm:prSet presAssocID="{6932FE81-3E72-49BB-8521-09B0FFD09769}" presName="c12" presStyleLbl="node1" presStyleIdx="11" presStyleCnt="18"/>
      <dgm:spPr/>
    </dgm:pt>
    <dgm:pt modelId="{5377891C-01DD-48AB-8C13-08310F140339}" type="pres">
      <dgm:prSet presAssocID="{6932FE81-3E72-49BB-8521-09B0FFD09769}" presName="c13" presStyleLbl="node1" presStyleIdx="12" presStyleCnt="18"/>
      <dgm:spPr/>
    </dgm:pt>
    <dgm:pt modelId="{5AEB2FA1-415B-4B6F-A61F-5A7DD42B0EE0}" type="pres">
      <dgm:prSet presAssocID="{6932FE81-3E72-49BB-8521-09B0FFD09769}" presName="c14" presStyleLbl="node1" presStyleIdx="13" presStyleCnt="18"/>
      <dgm:spPr/>
    </dgm:pt>
    <dgm:pt modelId="{8713886A-B053-4318-B33E-48050FCA39B9}" type="pres">
      <dgm:prSet presAssocID="{6932FE81-3E72-49BB-8521-09B0FFD09769}" presName="c15" presStyleLbl="node1" presStyleIdx="14" presStyleCnt="18"/>
      <dgm:spPr/>
    </dgm:pt>
    <dgm:pt modelId="{B9E57902-AD11-4618-B64A-DAAA06561DB9}" type="pres">
      <dgm:prSet presAssocID="{6932FE81-3E72-49BB-8521-09B0FFD09769}" presName="c16" presStyleLbl="node1" presStyleIdx="15" presStyleCnt="18"/>
      <dgm:spPr/>
    </dgm:pt>
    <dgm:pt modelId="{5545C1B9-5EA3-4745-A80E-807803BE5F0A}" type="pres">
      <dgm:prSet presAssocID="{6932FE81-3E72-49BB-8521-09B0FFD09769}" presName="c17" presStyleLbl="node1" presStyleIdx="16" presStyleCnt="18"/>
      <dgm:spPr/>
    </dgm:pt>
    <dgm:pt modelId="{53C74FA9-353E-40B7-B4CE-4EC0F316E6FA}" type="pres">
      <dgm:prSet presAssocID="{6932FE81-3E72-49BB-8521-09B0FFD09769}" presName="c18" presStyleLbl="node1" presStyleIdx="17" presStyleCnt="18"/>
      <dgm:spPr/>
    </dgm:pt>
  </dgm:ptLst>
  <dgm:cxnLst>
    <dgm:cxn modelId="{16668158-0DE0-4DD3-95A3-5910121DF178}" type="presOf" srcId="{B05B9456-21C0-4856-81DF-9F8BAE6A9EA7}" destId="{E58B5E87-C7F5-47E5-9AD5-2DF685530254}" srcOrd="0" destOrd="0" presId="urn:microsoft.com/office/officeart/2009/3/layout/RandomtoResultProcess"/>
    <dgm:cxn modelId="{CCC916CC-9B8E-4512-9816-7D8E6B0BB1A3}" srcId="{B05B9456-21C0-4856-81DF-9F8BAE6A9EA7}" destId="{6932FE81-3E72-49BB-8521-09B0FFD09769}" srcOrd="0" destOrd="0" parTransId="{3DAE2A00-6D1C-4293-B7EE-C7528D65DB6E}" sibTransId="{83C3CF99-4F03-4EC9-85B2-E1952305ED69}"/>
    <dgm:cxn modelId="{A7FEB7CA-7A24-4A17-9BD2-53417C0A3285}" type="presOf" srcId="{6932FE81-3E72-49BB-8521-09B0FFD09769}" destId="{828EED62-BFA7-4B02-8278-262961EC13D2}" srcOrd="0" destOrd="0" presId="urn:microsoft.com/office/officeart/2009/3/layout/RandomtoResultProcess"/>
    <dgm:cxn modelId="{630424D0-90CF-42F0-9D6A-5797298BAFB5}" type="presParOf" srcId="{E58B5E87-C7F5-47E5-9AD5-2DF685530254}" destId="{3602CF24-0F3C-47A9-9DB6-C2CEC66A7AEA}" srcOrd="0" destOrd="0" presId="urn:microsoft.com/office/officeart/2009/3/layout/RandomtoResultProcess"/>
    <dgm:cxn modelId="{5ED8D82F-C981-499D-99F0-7765F31B387C}" type="presParOf" srcId="{3602CF24-0F3C-47A9-9DB6-C2CEC66A7AEA}" destId="{828EED62-BFA7-4B02-8278-262961EC13D2}" srcOrd="0" destOrd="0" presId="urn:microsoft.com/office/officeart/2009/3/layout/RandomtoResultProcess"/>
    <dgm:cxn modelId="{3EA6A689-AA49-4B80-A617-5F9CAC3AC9CD}" type="presParOf" srcId="{3602CF24-0F3C-47A9-9DB6-C2CEC66A7AEA}" destId="{382E8D43-E902-4633-AAC3-140CC200D51D}" srcOrd="1" destOrd="0" presId="urn:microsoft.com/office/officeart/2009/3/layout/RandomtoResultProcess"/>
    <dgm:cxn modelId="{C2A01D5C-FF84-4178-8E68-2B94C7D5CB31}" type="presParOf" srcId="{3602CF24-0F3C-47A9-9DB6-C2CEC66A7AEA}" destId="{AFE24561-D00B-4875-9869-FC7AFBD20243}" srcOrd="2" destOrd="0" presId="urn:microsoft.com/office/officeart/2009/3/layout/RandomtoResultProcess"/>
    <dgm:cxn modelId="{745854D4-EBFB-43CC-AF17-33246D9EF964}" type="presParOf" srcId="{3602CF24-0F3C-47A9-9DB6-C2CEC66A7AEA}" destId="{04AB4E16-DAA9-45B0-BA33-BD4FFA2095D9}" srcOrd="3" destOrd="0" presId="urn:microsoft.com/office/officeart/2009/3/layout/RandomtoResultProcess"/>
    <dgm:cxn modelId="{9F0BD4FE-7DD8-4D80-9E9E-82834A2E7C0D}" type="presParOf" srcId="{3602CF24-0F3C-47A9-9DB6-C2CEC66A7AEA}" destId="{3052A6B0-0846-4F0A-A08A-766C1C1C266F}" srcOrd="4" destOrd="0" presId="urn:microsoft.com/office/officeart/2009/3/layout/RandomtoResultProcess"/>
    <dgm:cxn modelId="{34D3338D-C1B0-422F-9DC6-33F31E218082}" type="presParOf" srcId="{3602CF24-0F3C-47A9-9DB6-C2CEC66A7AEA}" destId="{A9CDF231-0322-4657-BFDB-F4735E62FFE0}" srcOrd="5" destOrd="0" presId="urn:microsoft.com/office/officeart/2009/3/layout/RandomtoResultProcess"/>
    <dgm:cxn modelId="{F7B27E82-D089-4B59-AC3D-71D0B23A23A5}" type="presParOf" srcId="{3602CF24-0F3C-47A9-9DB6-C2CEC66A7AEA}" destId="{5C3A289C-28C3-45CE-A8F9-153B2AECA8DF}" srcOrd="6" destOrd="0" presId="urn:microsoft.com/office/officeart/2009/3/layout/RandomtoResultProcess"/>
    <dgm:cxn modelId="{3CEB51DB-0E8E-4932-9450-5A190FC2896D}" type="presParOf" srcId="{3602CF24-0F3C-47A9-9DB6-C2CEC66A7AEA}" destId="{C249939B-3BFB-4F75-A370-6632E6A4CE87}" srcOrd="7" destOrd="0" presId="urn:microsoft.com/office/officeart/2009/3/layout/RandomtoResultProcess"/>
    <dgm:cxn modelId="{ECD3DDDC-0E27-4073-9126-D6B3FEA9FD49}" type="presParOf" srcId="{3602CF24-0F3C-47A9-9DB6-C2CEC66A7AEA}" destId="{D5D8759F-65ED-44A6-91DF-3B94C0E8FD14}" srcOrd="8" destOrd="0" presId="urn:microsoft.com/office/officeart/2009/3/layout/RandomtoResultProcess"/>
    <dgm:cxn modelId="{46BA3497-5FBC-44D0-9E68-513944953FBC}" type="presParOf" srcId="{3602CF24-0F3C-47A9-9DB6-C2CEC66A7AEA}" destId="{4C496B1F-7E60-4239-9623-3BB96174BDD8}" srcOrd="9" destOrd="0" presId="urn:microsoft.com/office/officeart/2009/3/layout/RandomtoResultProcess"/>
    <dgm:cxn modelId="{791446FE-667F-4385-8EA1-C2026C9927CE}" type="presParOf" srcId="{3602CF24-0F3C-47A9-9DB6-C2CEC66A7AEA}" destId="{D49C48BD-32F6-4F68-8BBE-F31BF9E0810C}" srcOrd="10" destOrd="0" presId="urn:microsoft.com/office/officeart/2009/3/layout/RandomtoResultProcess"/>
    <dgm:cxn modelId="{48BE12C5-97B5-4DE6-9AC8-4FAF91538159}" type="presParOf" srcId="{3602CF24-0F3C-47A9-9DB6-C2CEC66A7AEA}" destId="{06D13E27-C632-4FBA-A8CE-7B5C85C822A5}" srcOrd="11" destOrd="0" presId="urn:microsoft.com/office/officeart/2009/3/layout/RandomtoResultProcess"/>
    <dgm:cxn modelId="{49809E0F-E0CA-466E-B9D4-F293436EA474}" type="presParOf" srcId="{3602CF24-0F3C-47A9-9DB6-C2CEC66A7AEA}" destId="{07E9DB6D-F88A-41C6-9E75-6F2A2B670A50}" srcOrd="12" destOrd="0" presId="urn:microsoft.com/office/officeart/2009/3/layout/RandomtoResultProcess"/>
    <dgm:cxn modelId="{F423C674-301A-40FD-91D9-D227C211ED04}" type="presParOf" srcId="{3602CF24-0F3C-47A9-9DB6-C2CEC66A7AEA}" destId="{5377891C-01DD-48AB-8C13-08310F140339}" srcOrd="13" destOrd="0" presId="urn:microsoft.com/office/officeart/2009/3/layout/RandomtoResultProcess"/>
    <dgm:cxn modelId="{38FC159A-EDC4-4428-A939-8592B279CE5D}" type="presParOf" srcId="{3602CF24-0F3C-47A9-9DB6-C2CEC66A7AEA}" destId="{5AEB2FA1-415B-4B6F-A61F-5A7DD42B0EE0}" srcOrd="14" destOrd="0" presId="urn:microsoft.com/office/officeart/2009/3/layout/RandomtoResultProcess"/>
    <dgm:cxn modelId="{CEC73D47-5CE9-4A19-9A9C-FA7936AD9BCF}" type="presParOf" srcId="{3602CF24-0F3C-47A9-9DB6-C2CEC66A7AEA}" destId="{8713886A-B053-4318-B33E-48050FCA39B9}" srcOrd="15" destOrd="0" presId="urn:microsoft.com/office/officeart/2009/3/layout/RandomtoResultProcess"/>
    <dgm:cxn modelId="{6ABB1951-DAC8-40E1-892B-D0D1D19BDBF6}" type="presParOf" srcId="{3602CF24-0F3C-47A9-9DB6-C2CEC66A7AEA}" destId="{B9E57902-AD11-4618-B64A-DAAA06561DB9}" srcOrd="16" destOrd="0" presId="urn:microsoft.com/office/officeart/2009/3/layout/RandomtoResultProcess"/>
    <dgm:cxn modelId="{A38BDA7F-7891-4B71-B79E-1718DFE509E1}" type="presParOf" srcId="{3602CF24-0F3C-47A9-9DB6-C2CEC66A7AEA}" destId="{5545C1B9-5EA3-4745-A80E-807803BE5F0A}" srcOrd="17" destOrd="0" presId="urn:microsoft.com/office/officeart/2009/3/layout/RandomtoResultProcess"/>
    <dgm:cxn modelId="{D51DE864-DF38-4316-AEF1-5323D0DE8AB4}" type="presParOf" srcId="{3602CF24-0F3C-47A9-9DB6-C2CEC66A7AEA}" destId="{53C74FA9-353E-40B7-B4CE-4EC0F316E6FA}" srcOrd="18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663554-7FCD-471D-A706-F6D47E309868}" type="doc">
      <dgm:prSet loTypeId="urn:microsoft.com/office/officeart/2005/8/layout/target1" loCatId="relationship" qsTypeId="urn:microsoft.com/office/officeart/2005/8/quickstyle/simple2" qsCatId="simple" csTypeId="urn:microsoft.com/office/officeart/2005/8/colors/colorful3" csCatId="colorful"/>
      <dgm:spPr/>
      <dgm:t>
        <a:bodyPr/>
        <a:lstStyle/>
        <a:p>
          <a:endParaRPr lang="tr-TR"/>
        </a:p>
      </dgm:t>
    </dgm:pt>
    <dgm:pt modelId="{DF844AA5-6A35-48A1-8888-88164C1C01B1}">
      <dgm:prSet custT="1"/>
      <dgm:spPr/>
      <dgm:t>
        <a:bodyPr/>
        <a:lstStyle/>
        <a:p>
          <a:pPr rtl="0"/>
          <a:r>
            <a:rPr lang="tr-TR" sz="1400" dirty="0" smtClean="0">
              <a:latin typeface="Cambria" panose="02040503050406030204" pitchFamily="18" charset="0"/>
              <a:ea typeface="Cambria" panose="02040503050406030204" pitchFamily="18" charset="0"/>
            </a:rPr>
            <a:t>Murabaha Sözleşmelerinde Kredi Riski</a:t>
          </a:r>
          <a:endParaRPr lang="en-US" sz="14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8159D63-429F-4B4A-9BAA-A4EA6DF650CB}" type="parTrans" cxnId="{AA874C03-799C-4FBF-AE7D-4988CA708A79}">
      <dgm:prSet/>
      <dgm:spPr/>
      <dgm:t>
        <a:bodyPr/>
        <a:lstStyle/>
        <a:p>
          <a:endParaRPr lang="tr-TR"/>
        </a:p>
      </dgm:t>
    </dgm:pt>
    <dgm:pt modelId="{4D3AF3BA-C77A-4F2E-88FC-592FB199B9D1}" type="sibTrans" cxnId="{AA874C03-799C-4FBF-AE7D-4988CA708A79}">
      <dgm:prSet/>
      <dgm:spPr/>
      <dgm:t>
        <a:bodyPr/>
        <a:lstStyle/>
        <a:p>
          <a:endParaRPr lang="tr-TR"/>
        </a:p>
      </dgm:t>
    </dgm:pt>
    <dgm:pt modelId="{C9323B15-E3E7-4913-A846-63CAC5639EC2}">
      <dgm:prSet custT="1"/>
      <dgm:spPr/>
      <dgm:t>
        <a:bodyPr/>
        <a:lstStyle/>
        <a:p>
          <a:pPr rtl="0"/>
          <a:r>
            <a:rPr lang="en-US" sz="1400" dirty="0" err="1" smtClean="0">
              <a:latin typeface="Cambria" panose="02040503050406030204" pitchFamily="18" charset="0"/>
              <a:ea typeface="Cambria" panose="02040503050406030204" pitchFamily="18" charset="0"/>
            </a:rPr>
            <a:t>Selem</a:t>
          </a:r>
          <a:r>
            <a:rPr lang="en-US" sz="14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İstisna</a:t>
          </a:r>
          <a:r>
            <a:rPr lang="en-US" sz="14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 smtClean="0">
              <a:latin typeface="Cambria" panose="02040503050406030204" pitchFamily="18" charset="0"/>
              <a:ea typeface="Cambria" panose="02040503050406030204" pitchFamily="18" charset="0"/>
            </a:rPr>
            <a:t>Sözleşmelerinde</a:t>
          </a:r>
          <a:r>
            <a:rPr lang="en-US" sz="14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 smtClean="0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tr-TR" sz="14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smtClean="0">
              <a:latin typeface="Cambria" panose="02040503050406030204" pitchFamily="18" charset="0"/>
              <a:ea typeface="Cambria" panose="02040503050406030204" pitchFamily="18" charset="0"/>
            </a:rPr>
            <a:t>Risk</a:t>
          </a:r>
          <a:r>
            <a:rPr lang="tr-TR" sz="1400" dirty="0" smtClean="0">
              <a:latin typeface="Cambria" panose="02040503050406030204" pitchFamily="18" charset="0"/>
              <a:ea typeface="Cambria" panose="02040503050406030204" pitchFamily="18" charset="0"/>
            </a:rPr>
            <a:t>i</a:t>
          </a:r>
          <a:endParaRPr lang="en-US" sz="14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AC52043-5D2F-49C2-9BAB-E5AC1B8118CF}" type="parTrans" cxnId="{185AC79C-A3FB-4487-BF1C-F9829D467F84}">
      <dgm:prSet/>
      <dgm:spPr/>
      <dgm:t>
        <a:bodyPr/>
        <a:lstStyle/>
        <a:p>
          <a:endParaRPr lang="tr-TR"/>
        </a:p>
      </dgm:t>
    </dgm:pt>
    <dgm:pt modelId="{13CAE4CA-27C7-4BCD-8AE7-FA1CAD3B5AA4}" type="sibTrans" cxnId="{185AC79C-A3FB-4487-BF1C-F9829D467F84}">
      <dgm:prSet/>
      <dgm:spPr/>
      <dgm:t>
        <a:bodyPr/>
        <a:lstStyle/>
        <a:p>
          <a:endParaRPr lang="tr-TR"/>
        </a:p>
      </dgm:t>
    </dgm:pt>
    <dgm:pt modelId="{0EEF6172-3D45-4B8A-AA16-C5EB95D20CFD}">
      <dgm:prSet custT="1"/>
      <dgm:spPr/>
      <dgm:t>
        <a:bodyPr/>
        <a:lstStyle/>
        <a:p>
          <a:pPr rtl="0"/>
          <a:r>
            <a:rPr lang="en-US" sz="1400" dirty="0" err="1" smtClean="0">
              <a:latin typeface="Cambria" panose="02040503050406030204" pitchFamily="18" charset="0"/>
              <a:ea typeface="Cambria" panose="02040503050406030204" pitchFamily="18" charset="0"/>
            </a:rPr>
            <a:t>Mudaraba</a:t>
          </a:r>
          <a:r>
            <a:rPr lang="en-US" sz="14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 smtClean="0">
              <a:latin typeface="Cambria" panose="02040503050406030204" pitchFamily="18" charset="0"/>
              <a:ea typeface="Cambria" panose="02040503050406030204" pitchFamily="18" charset="0"/>
            </a:rPr>
            <a:t>Sözleşmelerinde</a:t>
          </a:r>
          <a:r>
            <a:rPr lang="en-US" sz="14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 smtClean="0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4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 smtClean="0">
              <a:latin typeface="Cambria" panose="02040503050406030204" pitchFamily="18" charset="0"/>
              <a:ea typeface="Cambria" panose="02040503050406030204" pitchFamily="18" charset="0"/>
            </a:rPr>
            <a:t>Riski</a:t>
          </a:r>
          <a:endParaRPr lang="en-US" sz="14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4D7E640-A0BF-4842-A65E-7A89ADB11C18}" type="parTrans" cxnId="{6C93E163-8470-4485-AF7E-DDFA02BE535B}">
      <dgm:prSet/>
      <dgm:spPr/>
      <dgm:t>
        <a:bodyPr/>
        <a:lstStyle/>
        <a:p>
          <a:endParaRPr lang="tr-TR"/>
        </a:p>
      </dgm:t>
    </dgm:pt>
    <dgm:pt modelId="{3241400C-EF2C-4BC0-8D1B-4673204F00B3}" type="sibTrans" cxnId="{6C93E163-8470-4485-AF7E-DDFA02BE535B}">
      <dgm:prSet/>
      <dgm:spPr/>
      <dgm:t>
        <a:bodyPr/>
        <a:lstStyle/>
        <a:p>
          <a:endParaRPr lang="tr-TR"/>
        </a:p>
      </dgm:t>
    </dgm:pt>
    <dgm:pt modelId="{FBB5B94D-E9CD-4D33-B3A8-A2184A3EF464}" type="pres">
      <dgm:prSet presAssocID="{0F663554-7FCD-471D-A706-F6D47E309868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655D405-7713-4B79-8A40-643A6BCC6F05}" type="pres">
      <dgm:prSet presAssocID="{DF844AA5-6A35-48A1-8888-88164C1C01B1}" presName="circle1" presStyleLbl="lnNode1" presStyleIdx="0" presStyleCnt="3"/>
      <dgm:spPr/>
    </dgm:pt>
    <dgm:pt modelId="{A36CE8EE-6E84-4C04-A5DB-DB39CAE1870C}" type="pres">
      <dgm:prSet presAssocID="{DF844AA5-6A35-48A1-8888-88164C1C01B1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07F1FDA-A1FA-4AA5-A08C-812A529474B8}" type="pres">
      <dgm:prSet presAssocID="{DF844AA5-6A35-48A1-8888-88164C1C01B1}" presName="line1" presStyleLbl="callout" presStyleIdx="0" presStyleCnt="6"/>
      <dgm:spPr/>
    </dgm:pt>
    <dgm:pt modelId="{FF9C178F-B907-42FE-ABF9-4DEB8F279DAB}" type="pres">
      <dgm:prSet presAssocID="{DF844AA5-6A35-48A1-8888-88164C1C01B1}" presName="d1" presStyleLbl="callout" presStyleIdx="1" presStyleCnt="6"/>
      <dgm:spPr/>
    </dgm:pt>
    <dgm:pt modelId="{9A684297-F53D-4DB5-BD71-DD16C6D17089}" type="pres">
      <dgm:prSet presAssocID="{C9323B15-E3E7-4913-A846-63CAC5639EC2}" presName="circle2" presStyleLbl="lnNode1" presStyleIdx="1" presStyleCnt="3"/>
      <dgm:spPr/>
    </dgm:pt>
    <dgm:pt modelId="{0EAE0567-D1B4-4A92-B412-9304E8BE7F22}" type="pres">
      <dgm:prSet presAssocID="{C9323B15-E3E7-4913-A846-63CAC5639EC2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0322BF-703E-4E00-94EF-6BB89A418B5A}" type="pres">
      <dgm:prSet presAssocID="{C9323B15-E3E7-4913-A846-63CAC5639EC2}" presName="line2" presStyleLbl="callout" presStyleIdx="2" presStyleCnt="6"/>
      <dgm:spPr/>
    </dgm:pt>
    <dgm:pt modelId="{F17EDCE2-68EE-487A-84C4-B3FE954654F7}" type="pres">
      <dgm:prSet presAssocID="{C9323B15-E3E7-4913-A846-63CAC5639EC2}" presName="d2" presStyleLbl="callout" presStyleIdx="3" presStyleCnt="6"/>
      <dgm:spPr/>
    </dgm:pt>
    <dgm:pt modelId="{79554817-96DE-4510-B4E4-7349D4B69EA7}" type="pres">
      <dgm:prSet presAssocID="{0EEF6172-3D45-4B8A-AA16-C5EB95D20CFD}" presName="circle3" presStyleLbl="lnNode1" presStyleIdx="2" presStyleCnt="3"/>
      <dgm:spPr/>
    </dgm:pt>
    <dgm:pt modelId="{64DCB2C5-E74E-4690-82D8-057ECECC3F8E}" type="pres">
      <dgm:prSet presAssocID="{0EEF6172-3D45-4B8A-AA16-C5EB95D20CFD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E564F15-01B3-47BC-8EB3-B5313D3AD773}" type="pres">
      <dgm:prSet presAssocID="{0EEF6172-3D45-4B8A-AA16-C5EB95D20CFD}" presName="line3" presStyleLbl="callout" presStyleIdx="4" presStyleCnt="6"/>
      <dgm:spPr/>
    </dgm:pt>
    <dgm:pt modelId="{AE8A2419-1427-4702-9564-34876292B5B6}" type="pres">
      <dgm:prSet presAssocID="{0EEF6172-3D45-4B8A-AA16-C5EB95D20CFD}" presName="d3" presStyleLbl="callout" presStyleIdx="5" presStyleCnt="6"/>
      <dgm:spPr/>
    </dgm:pt>
  </dgm:ptLst>
  <dgm:cxnLst>
    <dgm:cxn modelId="{185AC79C-A3FB-4487-BF1C-F9829D467F84}" srcId="{0F663554-7FCD-471D-A706-F6D47E309868}" destId="{C9323B15-E3E7-4913-A846-63CAC5639EC2}" srcOrd="1" destOrd="0" parTransId="{FAC52043-5D2F-49C2-9BAB-E5AC1B8118CF}" sibTransId="{13CAE4CA-27C7-4BCD-8AE7-FA1CAD3B5AA4}"/>
    <dgm:cxn modelId="{6C93E163-8470-4485-AF7E-DDFA02BE535B}" srcId="{0F663554-7FCD-471D-A706-F6D47E309868}" destId="{0EEF6172-3D45-4B8A-AA16-C5EB95D20CFD}" srcOrd="2" destOrd="0" parTransId="{54D7E640-A0BF-4842-A65E-7A89ADB11C18}" sibTransId="{3241400C-EF2C-4BC0-8D1B-4673204F00B3}"/>
    <dgm:cxn modelId="{AA874C03-799C-4FBF-AE7D-4988CA708A79}" srcId="{0F663554-7FCD-471D-A706-F6D47E309868}" destId="{DF844AA5-6A35-48A1-8888-88164C1C01B1}" srcOrd="0" destOrd="0" parTransId="{18159D63-429F-4B4A-9BAA-A4EA6DF650CB}" sibTransId="{4D3AF3BA-C77A-4F2E-88FC-592FB199B9D1}"/>
    <dgm:cxn modelId="{4F49BA86-0377-40D3-B324-7D302B0D29A3}" type="presOf" srcId="{DF844AA5-6A35-48A1-8888-88164C1C01B1}" destId="{A36CE8EE-6E84-4C04-A5DB-DB39CAE1870C}" srcOrd="0" destOrd="0" presId="urn:microsoft.com/office/officeart/2005/8/layout/target1"/>
    <dgm:cxn modelId="{41086551-8C0E-441B-9BCB-5D9FB31E5820}" type="presOf" srcId="{0EEF6172-3D45-4B8A-AA16-C5EB95D20CFD}" destId="{64DCB2C5-E74E-4690-82D8-057ECECC3F8E}" srcOrd="0" destOrd="0" presId="urn:microsoft.com/office/officeart/2005/8/layout/target1"/>
    <dgm:cxn modelId="{B0AB7F1C-A42C-474E-9CA2-77B9AC35F713}" type="presOf" srcId="{C9323B15-E3E7-4913-A846-63CAC5639EC2}" destId="{0EAE0567-D1B4-4A92-B412-9304E8BE7F22}" srcOrd="0" destOrd="0" presId="urn:microsoft.com/office/officeart/2005/8/layout/target1"/>
    <dgm:cxn modelId="{469E0291-2FC2-46F5-9FDA-B25F31F47835}" type="presOf" srcId="{0F663554-7FCD-471D-A706-F6D47E309868}" destId="{FBB5B94D-E9CD-4D33-B3A8-A2184A3EF464}" srcOrd="0" destOrd="0" presId="urn:microsoft.com/office/officeart/2005/8/layout/target1"/>
    <dgm:cxn modelId="{5FE3155E-F610-4031-B477-32FE0696F5B1}" type="presParOf" srcId="{FBB5B94D-E9CD-4D33-B3A8-A2184A3EF464}" destId="{A655D405-7713-4B79-8A40-643A6BCC6F05}" srcOrd="0" destOrd="0" presId="urn:microsoft.com/office/officeart/2005/8/layout/target1"/>
    <dgm:cxn modelId="{1F362E95-9954-40E5-9981-64E796781564}" type="presParOf" srcId="{FBB5B94D-E9CD-4D33-B3A8-A2184A3EF464}" destId="{A36CE8EE-6E84-4C04-A5DB-DB39CAE1870C}" srcOrd="1" destOrd="0" presId="urn:microsoft.com/office/officeart/2005/8/layout/target1"/>
    <dgm:cxn modelId="{6BC37AD4-2F9C-4A5C-96E6-29EDF6174779}" type="presParOf" srcId="{FBB5B94D-E9CD-4D33-B3A8-A2184A3EF464}" destId="{E07F1FDA-A1FA-4AA5-A08C-812A529474B8}" srcOrd="2" destOrd="0" presId="urn:microsoft.com/office/officeart/2005/8/layout/target1"/>
    <dgm:cxn modelId="{9E49B421-241A-40E3-AAB3-AEE243891A87}" type="presParOf" srcId="{FBB5B94D-E9CD-4D33-B3A8-A2184A3EF464}" destId="{FF9C178F-B907-42FE-ABF9-4DEB8F279DAB}" srcOrd="3" destOrd="0" presId="urn:microsoft.com/office/officeart/2005/8/layout/target1"/>
    <dgm:cxn modelId="{CD5DCAC1-0114-4FEA-A258-6AEB37459982}" type="presParOf" srcId="{FBB5B94D-E9CD-4D33-B3A8-A2184A3EF464}" destId="{9A684297-F53D-4DB5-BD71-DD16C6D17089}" srcOrd="4" destOrd="0" presId="urn:microsoft.com/office/officeart/2005/8/layout/target1"/>
    <dgm:cxn modelId="{48174150-6998-446E-B196-6E6E720AE1B6}" type="presParOf" srcId="{FBB5B94D-E9CD-4D33-B3A8-A2184A3EF464}" destId="{0EAE0567-D1B4-4A92-B412-9304E8BE7F22}" srcOrd="5" destOrd="0" presId="urn:microsoft.com/office/officeart/2005/8/layout/target1"/>
    <dgm:cxn modelId="{9B656FB5-0D58-448B-931C-CBDEF7127ED9}" type="presParOf" srcId="{FBB5B94D-E9CD-4D33-B3A8-A2184A3EF464}" destId="{600322BF-703E-4E00-94EF-6BB89A418B5A}" srcOrd="6" destOrd="0" presId="urn:microsoft.com/office/officeart/2005/8/layout/target1"/>
    <dgm:cxn modelId="{1F413702-7DDC-467F-9CB9-46026AAC014D}" type="presParOf" srcId="{FBB5B94D-E9CD-4D33-B3A8-A2184A3EF464}" destId="{F17EDCE2-68EE-487A-84C4-B3FE954654F7}" srcOrd="7" destOrd="0" presId="urn:microsoft.com/office/officeart/2005/8/layout/target1"/>
    <dgm:cxn modelId="{6D90D8EB-A9F5-429F-B3C1-9557B38BB1F5}" type="presParOf" srcId="{FBB5B94D-E9CD-4D33-B3A8-A2184A3EF464}" destId="{79554817-96DE-4510-B4E4-7349D4B69EA7}" srcOrd="8" destOrd="0" presId="urn:microsoft.com/office/officeart/2005/8/layout/target1"/>
    <dgm:cxn modelId="{57320E75-939E-46A9-B2DB-0D1FEAC5B743}" type="presParOf" srcId="{FBB5B94D-E9CD-4D33-B3A8-A2184A3EF464}" destId="{64DCB2C5-E74E-4690-82D8-057ECECC3F8E}" srcOrd="9" destOrd="0" presId="urn:microsoft.com/office/officeart/2005/8/layout/target1"/>
    <dgm:cxn modelId="{0AAE004E-E1F6-406E-BA1B-617BB3DBA122}" type="presParOf" srcId="{FBB5B94D-E9CD-4D33-B3A8-A2184A3EF464}" destId="{9E564F15-01B3-47BC-8EB3-B5313D3AD773}" srcOrd="10" destOrd="0" presId="urn:microsoft.com/office/officeart/2005/8/layout/target1"/>
    <dgm:cxn modelId="{0A5808D6-33BD-4144-AF67-070C5DF6ADF0}" type="presParOf" srcId="{FBB5B94D-E9CD-4D33-B3A8-A2184A3EF464}" destId="{AE8A2419-1427-4702-9564-34876292B5B6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193D328-0183-4869-83E5-491AEDEBCBBF}" type="doc">
      <dgm:prSet loTypeId="urn:microsoft.com/office/officeart/2005/8/layout/vList5" loCatId="list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tr-TR"/>
        </a:p>
      </dgm:t>
    </dgm:pt>
    <dgm:pt modelId="{9B93A239-2D28-430E-A512-E62FCF02D7BD}">
      <dgm:prSet custT="1"/>
      <dgm:spPr/>
      <dgm:t>
        <a:bodyPr/>
        <a:lstStyle/>
        <a:p>
          <a:pPr rtl="0"/>
          <a:r>
            <a:rPr lang="tr-TR" sz="20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Piyasa Riski</a:t>
          </a:r>
          <a:endParaRPr lang="en-US" sz="20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0ADDB7E-BCC8-4805-BAE7-E4C4CB7511EA}" type="parTrans" cxnId="{F9EA0AFD-CE34-428C-A8BB-191147DCCCBD}">
      <dgm:prSet/>
      <dgm:spPr/>
      <dgm:t>
        <a:bodyPr/>
        <a:lstStyle/>
        <a:p>
          <a:endParaRPr lang="tr-TR"/>
        </a:p>
      </dgm:t>
    </dgm:pt>
    <dgm:pt modelId="{FFBA159A-1911-4AF3-BA8F-748EC92C843D}" type="sibTrans" cxnId="{F9EA0AFD-CE34-428C-A8BB-191147DCCCBD}">
      <dgm:prSet/>
      <dgm:spPr/>
      <dgm:t>
        <a:bodyPr/>
        <a:lstStyle/>
        <a:p>
          <a:endParaRPr lang="tr-TR"/>
        </a:p>
      </dgm:t>
    </dgm:pt>
    <dgm:pt modelId="{3BDEDD4F-8228-4BE1-8063-AB828BF05EBE}">
      <dgm:prSet/>
      <dgm:spPr/>
      <dgm:t>
        <a:bodyPr/>
        <a:lstStyle/>
        <a:p>
          <a:pPr rtl="0"/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Endirekt ve gecikmeli Faiz Riski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EC2CFA1-C048-4DC3-9934-D76694402E46}" type="parTrans" cxnId="{60E9052C-542A-4D10-9D01-3D2D195AD834}">
      <dgm:prSet/>
      <dgm:spPr/>
      <dgm:t>
        <a:bodyPr/>
        <a:lstStyle/>
        <a:p>
          <a:endParaRPr lang="tr-TR"/>
        </a:p>
      </dgm:t>
    </dgm:pt>
    <dgm:pt modelId="{E8019A8C-F3DD-4B1F-9705-40C8A6187653}" type="sibTrans" cxnId="{60E9052C-542A-4D10-9D01-3D2D195AD834}">
      <dgm:prSet/>
      <dgm:spPr/>
      <dgm:t>
        <a:bodyPr/>
        <a:lstStyle/>
        <a:p>
          <a:endParaRPr lang="tr-TR"/>
        </a:p>
      </dgm:t>
    </dgm:pt>
    <dgm:pt modelId="{6DD3B1F5-473F-4018-B03E-9AF087585A4A}">
      <dgm:prSet/>
      <dgm:spPr/>
      <dgm:t>
        <a:bodyPr/>
        <a:lstStyle/>
        <a:p>
          <a:pPr rtl="0"/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Kur Riski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3FDF053-611F-4324-9B7B-8495BB08B968}" type="parTrans" cxnId="{B11E3CA0-0E3C-49F5-BDAF-05D4A3D65848}">
      <dgm:prSet/>
      <dgm:spPr/>
      <dgm:t>
        <a:bodyPr/>
        <a:lstStyle/>
        <a:p>
          <a:endParaRPr lang="tr-TR"/>
        </a:p>
      </dgm:t>
    </dgm:pt>
    <dgm:pt modelId="{258F718C-EA27-4FC1-990F-F9B0109B3AEA}" type="sibTrans" cxnId="{B11E3CA0-0E3C-49F5-BDAF-05D4A3D65848}">
      <dgm:prSet/>
      <dgm:spPr/>
      <dgm:t>
        <a:bodyPr/>
        <a:lstStyle/>
        <a:p>
          <a:endParaRPr lang="tr-TR"/>
        </a:p>
      </dgm:t>
    </dgm:pt>
    <dgm:pt modelId="{47DEC335-76CF-4143-B8B7-4EA5CC59C71D}">
      <dgm:prSet/>
      <dgm:spPr/>
      <dgm:t>
        <a:bodyPr/>
        <a:lstStyle/>
        <a:p>
          <a:pPr rtl="0"/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Kar Hadleri 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7AC73EA-C460-4874-8938-1FAD2D4C2B60}" type="parTrans" cxnId="{41D9331B-DEC1-4F7C-9EA4-DE2EC95FFB43}">
      <dgm:prSet/>
      <dgm:spPr/>
      <dgm:t>
        <a:bodyPr/>
        <a:lstStyle/>
        <a:p>
          <a:endParaRPr lang="tr-TR"/>
        </a:p>
      </dgm:t>
    </dgm:pt>
    <dgm:pt modelId="{748D8EA0-5A64-4568-B2BF-6873F82007C5}" type="sibTrans" cxnId="{41D9331B-DEC1-4F7C-9EA4-DE2EC95FFB43}">
      <dgm:prSet/>
      <dgm:spPr/>
      <dgm:t>
        <a:bodyPr/>
        <a:lstStyle/>
        <a:p>
          <a:endParaRPr lang="tr-TR"/>
        </a:p>
      </dgm:t>
    </dgm:pt>
    <dgm:pt modelId="{F77FC627-6C97-40E8-A48B-B3D1C951F40D}">
      <dgm:prSet/>
      <dgm:spPr/>
      <dgm:t>
        <a:bodyPr/>
        <a:lstStyle/>
        <a:p>
          <a:pPr rtl="0"/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Reel Varlık Fiyatı Değişimleri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1D93996-30A5-4A6F-9991-D4894C96B193}" type="parTrans" cxnId="{6AD6ABF0-1BAB-4D38-8FB0-AEBC11487316}">
      <dgm:prSet/>
      <dgm:spPr/>
      <dgm:t>
        <a:bodyPr/>
        <a:lstStyle/>
        <a:p>
          <a:endParaRPr lang="tr-TR"/>
        </a:p>
      </dgm:t>
    </dgm:pt>
    <dgm:pt modelId="{817F4804-1991-4791-90AF-1BDEB284D6A1}" type="sibTrans" cxnId="{6AD6ABF0-1BAB-4D38-8FB0-AEBC11487316}">
      <dgm:prSet/>
      <dgm:spPr/>
      <dgm:t>
        <a:bodyPr/>
        <a:lstStyle/>
        <a:p>
          <a:endParaRPr lang="tr-TR"/>
        </a:p>
      </dgm:t>
    </dgm:pt>
    <dgm:pt modelId="{13F3F73A-6D8C-41A4-84C5-6E2FECE8A512}">
      <dgm:prSet/>
      <dgm:spPr/>
      <dgm:t>
        <a:bodyPr/>
        <a:lstStyle/>
        <a:p>
          <a:pPr rtl="0"/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Likidite Riski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84F6E56-059D-48AF-AEE4-E555FED6896E}" type="parTrans" cxnId="{69A1E1CA-8532-477A-B661-FEDE10911439}">
      <dgm:prSet/>
      <dgm:spPr/>
      <dgm:t>
        <a:bodyPr/>
        <a:lstStyle/>
        <a:p>
          <a:endParaRPr lang="tr-TR"/>
        </a:p>
      </dgm:t>
    </dgm:pt>
    <dgm:pt modelId="{575B6D9A-3BBD-4D02-8641-110CB3911572}" type="sibTrans" cxnId="{69A1E1CA-8532-477A-B661-FEDE10911439}">
      <dgm:prSet/>
      <dgm:spPr/>
      <dgm:t>
        <a:bodyPr/>
        <a:lstStyle/>
        <a:p>
          <a:endParaRPr lang="tr-TR"/>
        </a:p>
      </dgm:t>
    </dgm:pt>
    <dgm:pt modelId="{DE24BD5B-7E77-463D-BA2C-DAA4EFCC8AB6}">
      <dgm:prSet custT="1"/>
      <dgm:spPr/>
      <dgm:t>
        <a:bodyPr/>
        <a:lstStyle/>
        <a:p>
          <a:pPr rtl="0"/>
          <a:r>
            <a:rPr lang="tr-TR" sz="2000" b="1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Ortaklık Yatırımı Riski</a:t>
          </a:r>
          <a:endParaRPr lang="en-US" sz="20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F1B7AC3-6FFA-4F27-A8EB-F623A2D543FF}" type="parTrans" cxnId="{A911BCC6-EB1D-4A61-B7AF-D18A2C01F577}">
      <dgm:prSet/>
      <dgm:spPr/>
      <dgm:t>
        <a:bodyPr/>
        <a:lstStyle/>
        <a:p>
          <a:endParaRPr lang="tr-TR"/>
        </a:p>
      </dgm:t>
    </dgm:pt>
    <dgm:pt modelId="{AF0F8A26-7592-4A21-AD36-5B6A08E7F1E1}" type="sibTrans" cxnId="{A911BCC6-EB1D-4A61-B7AF-D18A2C01F577}">
      <dgm:prSet/>
      <dgm:spPr/>
      <dgm:t>
        <a:bodyPr/>
        <a:lstStyle/>
        <a:p>
          <a:endParaRPr lang="tr-TR"/>
        </a:p>
      </dgm:t>
    </dgm:pt>
    <dgm:pt modelId="{5CFA76FF-2403-48DF-8EDE-DA6023AC2507}">
      <dgm:prSet/>
      <dgm:spPr/>
      <dgm:t>
        <a:bodyPr/>
        <a:lstStyle/>
        <a:p>
          <a:pPr rtl="0"/>
          <a:r>
            <a:rPr lang="tr-TR" smtClean="0">
              <a:latin typeface="Cambria" panose="02040503050406030204" pitchFamily="18" charset="0"/>
              <a:ea typeface="Cambria" panose="02040503050406030204" pitchFamily="18" charset="0"/>
            </a:rPr>
            <a:t>B</a:t>
          </a:r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orsadan alınmış hisseler</a:t>
          </a:r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B428080-53F4-4C7D-ACED-55CE9F22BEA0}" type="parTrans" cxnId="{B78D60A5-C0E9-4FE1-9EF1-044CB5BCA6A8}">
      <dgm:prSet/>
      <dgm:spPr/>
      <dgm:t>
        <a:bodyPr/>
        <a:lstStyle/>
        <a:p>
          <a:endParaRPr lang="tr-TR"/>
        </a:p>
      </dgm:t>
    </dgm:pt>
    <dgm:pt modelId="{0A33AD68-1DC7-4462-A912-BF30A3C6C73E}" type="sibTrans" cxnId="{B78D60A5-C0E9-4FE1-9EF1-044CB5BCA6A8}">
      <dgm:prSet/>
      <dgm:spPr/>
      <dgm:t>
        <a:bodyPr/>
        <a:lstStyle/>
        <a:p>
          <a:endParaRPr lang="tr-TR"/>
        </a:p>
      </dgm:t>
    </dgm:pt>
    <dgm:pt modelId="{6A9069EA-B2A9-471E-808B-64A2A6AD0D5B}">
      <dgm:prSet/>
      <dgm:spPr/>
      <dgm:t>
        <a:bodyPr/>
        <a:lstStyle/>
        <a:p>
          <a:pPr rtl="0"/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G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elir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ortaklığı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senetleri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182841A-FF8C-4C54-900C-7DC1182526E0}" type="parTrans" cxnId="{8715612B-7FC2-4483-B24F-B4485ECC6D15}">
      <dgm:prSet/>
      <dgm:spPr/>
      <dgm:t>
        <a:bodyPr/>
        <a:lstStyle/>
        <a:p>
          <a:endParaRPr lang="tr-TR"/>
        </a:p>
      </dgm:t>
    </dgm:pt>
    <dgm:pt modelId="{1A63705A-CD30-45D1-A1B1-9E264D63CC06}" type="sibTrans" cxnId="{8715612B-7FC2-4483-B24F-B4485ECC6D15}">
      <dgm:prSet/>
      <dgm:spPr/>
      <dgm:t>
        <a:bodyPr/>
        <a:lstStyle/>
        <a:p>
          <a:endParaRPr lang="tr-TR"/>
        </a:p>
      </dgm:t>
    </dgm:pt>
    <dgm:pt modelId="{C06A2657-B38B-4BF8-8C50-5E89FF51FCD0}">
      <dgm:prSet/>
      <dgm:spPr/>
      <dgm:t>
        <a:bodyPr/>
        <a:lstStyle/>
        <a:p>
          <a:pPr rtl="0"/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G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irişim</a:t>
          </a:r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sermayesi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özel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yatırım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fonları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976A896-4E0F-4BE9-A30B-506C5DCB0021}" type="parTrans" cxnId="{B9B0D4A6-7EF9-446D-AF58-3B369B2F19A0}">
      <dgm:prSet/>
      <dgm:spPr/>
      <dgm:t>
        <a:bodyPr/>
        <a:lstStyle/>
        <a:p>
          <a:endParaRPr lang="tr-TR"/>
        </a:p>
      </dgm:t>
    </dgm:pt>
    <dgm:pt modelId="{0C013CF1-3A78-4CB6-BD53-7871F08BE4CF}" type="sibTrans" cxnId="{B9B0D4A6-7EF9-446D-AF58-3B369B2F19A0}">
      <dgm:prSet/>
      <dgm:spPr/>
      <dgm:t>
        <a:bodyPr/>
        <a:lstStyle/>
        <a:p>
          <a:endParaRPr lang="tr-TR"/>
        </a:p>
      </dgm:t>
    </dgm:pt>
    <dgm:pt modelId="{0FF969ED-8B1F-4EF7-BA6C-D0A435D2037B}" type="pres">
      <dgm:prSet presAssocID="{0193D328-0183-4869-83E5-491AEDEBCB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421E21B-2148-4911-A8B7-36CFD87D367A}" type="pres">
      <dgm:prSet presAssocID="{9B93A239-2D28-430E-A512-E62FCF02D7BD}" presName="linNode" presStyleCnt="0"/>
      <dgm:spPr/>
    </dgm:pt>
    <dgm:pt modelId="{AFED6E82-4C49-424C-8962-873062B24C9B}" type="pres">
      <dgm:prSet presAssocID="{9B93A239-2D28-430E-A512-E62FCF02D7B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5A4375-4222-477B-8820-CD690EC42BBB}" type="pres">
      <dgm:prSet presAssocID="{9B93A239-2D28-430E-A512-E62FCF02D7BD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DFED87-63AA-4FBA-A855-1C7BE3DBFB78}" type="pres">
      <dgm:prSet presAssocID="{FFBA159A-1911-4AF3-BA8F-748EC92C843D}" presName="sp" presStyleCnt="0"/>
      <dgm:spPr/>
    </dgm:pt>
    <dgm:pt modelId="{601FE95B-BFF4-40C6-9969-D7B9163F9B70}" type="pres">
      <dgm:prSet presAssocID="{DE24BD5B-7E77-463D-BA2C-DAA4EFCC8AB6}" presName="linNode" presStyleCnt="0"/>
      <dgm:spPr/>
    </dgm:pt>
    <dgm:pt modelId="{FAA7FBCA-4720-4CD2-BE63-1795BAA91BE8}" type="pres">
      <dgm:prSet presAssocID="{DE24BD5B-7E77-463D-BA2C-DAA4EFCC8AB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0B505D-33B5-4FE1-B580-9B91840A8B01}" type="pres">
      <dgm:prSet presAssocID="{DE24BD5B-7E77-463D-BA2C-DAA4EFCC8AB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911BCC6-EB1D-4A61-B7AF-D18A2C01F577}" srcId="{0193D328-0183-4869-83E5-491AEDEBCBBF}" destId="{DE24BD5B-7E77-463D-BA2C-DAA4EFCC8AB6}" srcOrd="1" destOrd="0" parTransId="{FF1B7AC3-6FFA-4F27-A8EB-F623A2D543FF}" sibTransId="{AF0F8A26-7592-4A21-AD36-5B6A08E7F1E1}"/>
    <dgm:cxn modelId="{2CB41B4B-3E23-4BCB-B327-4C1FAA93FA8F}" type="presOf" srcId="{5CFA76FF-2403-48DF-8EDE-DA6023AC2507}" destId="{5C0B505D-33B5-4FE1-B580-9B91840A8B01}" srcOrd="0" destOrd="0" presId="urn:microsoft.com/office/officeart/2005/8/layout/vList5"/>
    <dgm:cxn modelId="{26EEDC37-1D24-4EA7-9F0D-5B08ECCC73B6}" type="presOf" srcId="{47DEC335-76CF-4143-B8B7-4EA5CC59C71D}" destId="{E95A4375-4222-477B-8820-CD690EC42BBB}" srcOrd="0" destOrd="2" presId="urn:microsoft.com/office/officeart/2005/8/layout/vList5"/>
    <dgm:cxn modelId="{B7C6462C-84C0-41D7-8E7C-656DFB43832A}" type="presOf" srcId="{9B93A239-2D28-430E-A512-E62FCF02D7BD}" destId="{AFED6E82-4C49-424C-8962-873062B24C9B}" srcOrd="0" destOrd="0" presId="urn:microsoft.com/office/officeart/2005/8/layout/vList5"/>
    <dgm:cxn modelId="{772C0972-5EE3-45B9-8917-6E4E16274FE5}" type="presOf" srcId="{0193D328-0183-4869-83E5-491AEDEBCBBF}" destId="{0FF969ED-8B1F-4EF7-BA6C-D0A435D2037B}" srcOrd="0" destOrd="0" presId="urn:microsoft.com/office/officeart/2005/8/layout/vList5"/>
    <dgm:cxn modelId="{175FE96B-58A6-412D-AC37-BDCBFA7E52C2}" type="presOf" srcId="{3BDEDD4F-8228-4BE1-8063-AB828BF05EBE}" destId="{E95A4375-4222-477B-8820-CD690EC42BBB}" srcOrd="0" destOrd="0" presId="urn:microsoft.com/office/officeart/2005/8/layout/vList5"/>
    <dgm:cxn modelId="{8715612B-7FC2-4483-B24F-B4485ECC6D15}" srcId="{DE24BD5B-7E77-463D-BA2C-DAA4EFCC8AB6}" destId="{6A9069EA-B2A9-471E-808B-64A2A6AD0D5B}" srcOrd="1" destOrd="0" parTransId="{C182841A-FF8C-4C54-900C-7DC1182526E0}" sibTransId="{1A63705A-CD30-45D1-A1B1-9E264D63CC06}"/>
    <dgm:cxn modelId="{41D9331B-DEC1-4F7C-9EA4-DE2EC95FFB43}" srcId="{9B93A239-2D28-430E-A512-E62FCF02D7BD}" destId="{47DEC335-76CF-4143-B8B7-4EA5CC59C71D}" srcOrd="2" destOrd="0" parTransId="{D7AC73EA-C460-4874-8938-1FAD2D4C2B60}" sibTransId="{748D8EA0-5A64-4568-B2BF-6873F82007C5}"/>
    <dgm:cxn modelId="{B78D60A5-C0E9-4FE1-9EF1-044CB5BCA6A8}" srcId="{DE24BD5B-7E77-463D-BA2C-DAA4EFCC8AB6}" destId="{5CFA76FF-2403-48DF-8EDE-DA6023AC2507}" srcOrd="0" destOrd="0" parTransId="{0B428080-53F4-4C7D-ACED-55CE9F22BEA0}" sibTransId="{0A33AD68-1DC7-4462-A912-BF30A3C6C73E}"/>
    <dgm:cxn modelId="{E26BE131-9A02-42A4-871B-26896CF150D1}" type="presOf" srcId="{13F3F73A-6D8C-41A4-84C5-6E2FECE8A512}" destId="{E95A4375-4222-477B-8820-CD690EC42BBB}" srcOrd="0" destOrd="4" presId="urn:microsoft.com/office/officeart/2005/8/layout/vList5"/>
    <dgm:cxn modelId="{60E9052C-542A-4D10-9D01-3D2D195AD834}" srcId="{9B93A239-2D28-430E-A512-E62FCF02D7BD}" destId="{3BDEDD4F-8228-4BE1-8063-AB828BF05EBE}" srcOrd="0" destOrd="0" parTransId="{3EC2CFA1-C048-4DC3-9934-D76694402E46}" sibTransId="{E8019A8C-F3DD-4B1F-9705-40C8A6187653}"/>
    <dgm:cxn modelId="{8DECE293-47D6-4019-8937-F45205B371F5}" type="presOf" srcId="{6A9069EA-B2A9-471E-808B-64A2A6AD0D5B}" destId="{5C0B505D-33B5-4FE1-B580-9B91840A8B01}" srcOrd="0" destOrd="1" presId="urn:microsoft.com/office/officeart/2005/8/layout/vList5"/>
    <dgm:cxn modelId="{005387DF-F208-4CAB-B9BB-B337371EA256}" type="presOf" srcId="{6DD3B1F5-473F-4018-B03E-9AF087585A4A}" destId="{E95A4375-4222-477B-8820-CD690EC42BBB}" srcOrd="0" destOrd="1" presId="urn:microsoft.com/office/officeart/2005/8/layout/vList5"/>
    <dgm:cxn modelId="{69A1E1CA-8532-477A-B661-FEDE10911439}" srcId="{9B93A239-2D28-430E-A512-E62FCF02D7BD}" destId="{13F3F73A-6D8C-41A4-84C5-6E2FECE8A512}" srcOrd="4" destOrd="0" parTransId="{F84F6E56-059D-48AF-AEE4-E555FED6896E}" sibTransId="{575B6D9A-3BBD-4D02-8641-110CB3911572}"/>
    <dgm:cxn modelId="{B11E3CA0-0E3C-49F5-BDAF-05D4A3D65848}" srcId="{9B93A239-2D28-430E-A512-E62FCF02D7BD}" destId="{6DD3B1F5-473F-4018-B03E-9AF087585A4A}" srcOrd="1" destOrd="0" parTransId="{53FDF053-611F-4324-9B7B-8495BB08B968}" sibTransId="{258F718C-EA27-4FC1-990F-F9B0109B3AEA}"/>
    <dgm:cxn modelId="{6AD6ABF0-1BAB-4D38-8FB0-AEBC11487316}" srcId="{9B93A239-2D28-430E-A512-E62FCF02D7BD}" destId="{F77FC627-6C97-40E8-A48B-B3D1C951F40D}" srcOrd="3" destOrd="0" parTransId="{E1D93996-30A5-4A6F-9991-D4894C96B193}" sibTransId="{817F4804-1991-4791-90AF-1BDEB284D6A1}"/>
    <dgm:cxn modelId="{95415C4C-4C19-4D2E-85D0-1956CF7022ED}" type="presOf" srcId="{C06A2657-B38B-4BF8-8C50-5E89FF51FCD0}" destId="{5C0B505D-33B5-4FE1-B580-9B91840A8B01}" srcOrd="0" destOrd="2" presId="urn:microsoft.com/office/officeart/2005/8/layout/vList5"/>
    <dgm:cxn modelId="{90EEA634-1AE6-4B60-B833-8E2933BAD70B}" type="presOf" srcId="{DE24BD5B-7E77-463D-BA2C-DAA4EFCC8AB6}" destId="{FAA7FBCA-4720-4CD2-BE63-1795BAA91BE8}" srcOrd="0" destOrd="0" presId="urn:microsoft.com/office/officeart/2005/8/layout/vList5"/>
    <dgm:cxn modelId="{F9EA0AFD-CE34-428C-A8BB-191147DCCCBD}" srcId="{0193D328-0183-4869-83E5-491AEDEBCBBF}" destId="{9B93A239-2D28-430E-A512-E62FCF02D7BD}" srcOrd="0" destOrd="0" parTransId="{40ADDB7E-BCC8-4805-BAE7-E4C4CB7511EA}" sibTransId="{FFBA159A-1911-4AF3-BA8F-748EC92C843D}"/>
    <dgm:cxn modelId="{B9B0D4A6-7EF9-446D-AF58-3B369B2F19A0}" srcId="{DE24BD5B-7E77-463D-BA2C-DAA4EFCC8AB6}" destId="{C06A2657-B38B-4BF8-8C50-5E89FF51FCD0}" srcOrd="2" destOrd="0" parTransId="{5976A896-4E0F-4BE9-A30B-506C5DCB0021}" sibTransId="{0C013CF1-3A78-4CB6-BD53-7871F08BE4CF}"/>
    <dgm:cxn modelId="{B4D848F5-7788-46C1-B2B2-9D0AB39F2BB0}" type="presOf" srcId="{F77FC627-6C97-40E8-A48B-B3D1C951F40D}" destId="{E95A4375-4222-477B-8820-CD690EC42BBB}" srcOrd="0" destOrd="3" presId="urn:microsoft.com/office/officeart/2005/8/layout/vList5"/>
    <dgm:cxn modelId="{1DF6D5C0-45C8-4C2A-B4BB-762D7C05039D}" type="presParOf" srcId="{0FF969ED-8B1F-4EF7-BA6C-D0A435D2037B}" destId="{8421E21B-2148-4911-A8B7-36CFD87D367A}" srcOrd="0" destOrd="0" presId="urn:microsoft.com/office/officeart/2005/8/layout/vList5"/>
    <dgm:cxn modelId="{529E2FFD-C35F-4063-B268-2749B3994006}" type="presParOf" srcId="{8421E21B-2148-4911-A8B7-36CFD87D367A}" destId="{AFED6E82-4C49-424C-8962-873062B24C9B}" srcOrd="0" destOrd="0" presId="urn:microsoft.com/office/officeart/2005/8/layout/vList5"/>
    <dgm:cxn modelId="{2F54EE2B-AA12-4CC4-BC13-1D8644E93500}" type="presParOf" srcId="{8421E21B-2148-4911-A8B7-36CFD87D367A}" destId="{E95A4375-4222-477B-8820-CD690EC42BBB}" srcOrd="1" destOrd="0" presId="urn:microsoft.com/office/officeart/2005/8/layout/vList5"/>
    <dgm:cxn modelId="{A7C8A99A-CAA6-44BB-A252-A4EDB90C8D46}" type="presParOf" srcId="{0FF969ED-8B1F-4EF7-BA6C-D0A435D2037B}" destId="{6BDFED87-63AA-4FBA-A855-1C7BE3DBFB78}" srcOrd="1" destOrd="0" presId="urn:microsoft.com/office/officeart/2005/8/layout/vList5"/>
    <dgm:cxn modelId="{B4BF9BA1-B1D7-4A4A-B653-CFAC5CD19C6C}" type="presParOf" srcId="{0FF969ED-8B1F-4EF7-BA6C-D0A435D2037B}" destId="{601FE95B-BFF4-40C6-9969-D7B9163F9B70}" srcOrd="2" destOrd="0" presId="urn:microsoft.com/office/officeart/2005/8/layout/vList5"/>
    <dgm:cxn modelId="{5CB1B73A-447C-4856-98BA-B679FE41EA2D}" type="presParOf" srcId="{601FE95B-BFF4-40C6-9969-D7B9163F9B70}" destId="{FAA7FBCA-4720-4CD2-BE63-1795BAA91BE8}" srcOrd="0" destOrd="0" presId="urn:microsoft.com/office/officeart/2005/8/layout/vList5"/>
    <dgm:cxn modelId="{C3AF02CB-8DB3-4C5A-90E8-B8F0F73E5049}" type="presParOf" srcId="{601FE95B-BFF4-40C6-9969-D7B9163F9B70}" destId="{5C0B505D-33B5-4FE1-B580-9B91840A8B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030947B-5A6F-4D9B-B1C5-0B97EB8EB39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A040056-59B5-47CD-82F2-EF31AEBE55DB}">
      <dgm:prSet custT="1"/>
      <dgm:spPr/>
      <dgm:t>
        <a:bodyPr/>
        <a:lstStyle/>
        <a:p>
          <a:pPr algn="ctr" rtl="0"/>
          <a:r>
            <a:rPr lang="tr-TR" sz="2000" b="1" dirty="0" smtClean="0">
              <a:latin typeface="Cambria" panose="02040503050406030204" pitchFamily="18" charset="0"/>
              <a:ea typeface="Cambria" panose="02040503050406030204" pitchFamily="18" charset="0"/>
            </a:rPr>
            <a:t>Likidite Riski</a:t>
          </a:r>
          <a:endParaRPr lang="en-US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41C333A-E490-4505-B2B6-E1CC53F68D59}" type="parTrans" cxnId="{B202EC34-87CE-402F-A8BF-BFBB76100BCC}">
      <dgm:prSet/>
      <dgm:spPr/>
      <dgm:t>
        <a:bodyPr/>
        <a:lstStyle/>
        <a:p>
          <a:endParaRPr lang="tr-TR"/>
        </a:p>
      </dgm:t>
    </dgm:pt>
    <dgm:pt modelId="{4F76D994-6236-45A6-BF00-97775B9D0C34}" type="sibTrans" cxnId="{B202EC34-87CE-402F-A8BF-BFBB76100BCC}">
      <dgm:prSet/>
      <dgm:spPr/>
      <dgm:t>
        <a:bodyPr/>
        <a:lstStyle/>
        <a:p>
          <a:endParaRPr lang="tr-TR"/>
        </a:p>
      </dgm:t>
    </dgm:pt>
    <dgm:pt modelId="{0667B6B1-FFB3-4875-B69C-6C899F2EC72D}">
      <dgm:prSet custT="1"/>
      <dgm:spPr/>
      <dgm:t>
        <a:bodyPr/>
        <a:lstStyle/>
        <a:p>
          <a:pPr rtl="0"/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bankalarda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hazine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risklerinin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en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önemlisi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616DFD8-1AF8-492B-9046-A22A4EA7CDD7}" type="parTrans" cxnId="{D14BE1D8-6ACF-4DEA-B742-EA4F52B1B8B2}">
      <dgm:prSet/>
      <dgm:spPr/>
      <dgm:t>
        <a:bodyPr/>
        <a:lstStyle/>
        <a:p>
          <a:endParaRPr lang="tr-TR"/>
        </a:p>
      </dgm:t>
    </dgm:pt>
    <dgm:pt modelId="{D18C70D2-F2FD-4475-BC81-E4B57539F0E7}" type="sibTrans" cxnId="{D14BE1D8-6ACF-4DEA-B742-EA4F52B1B8B2}">
      <dgm:prSet/>
      <dgm:spPr/>
      <dgm:t>
        <a:bodyPr/>
        <a:lstStyle/>
        <a:p>
          <a:endParaRPr lang="tr-TR"/>
        </a:p>
      </dgm:t>
    </dgm:pt>
    <dgm:pt modelId="{595201E0-3D88-4855-A861-BA8E22177FFE}">
      <dgm:prSet custT="1"/>
      <dgm:spPr/>
      <dgm:t>
        <a:bodyPr/>
        <a:lstStyle/>
        <a:p>
          <a:pPr rtl="0"/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P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iyasada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likiditenin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olmaması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fonlara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erişimin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olmaması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şeklinde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 ortaya çıkar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897FF10-D47D-4351-B259-0BA955BCA09F}" type="parTrans" cxnId="{FD50AEC3-8916-4D01-920B-F4808F7C7F5E}">
      <dgm:prSet/>
      <dgm:spPr/>
      <dgm:t>
        <a:bodyPr/>
        <a:lstStyle/>
        <a:p>
          <a:endParaRPr lang="tr-TR"/>
        </a:p>
      </dgm:t>
    </dgm:pt>
    <dgm:pt modelId="{AF55D672-B5B9-4696-914C-F73B1A43D462}" type="sibTrans" cxnId="{FD50AEC3-8916-4D01-920B-F4808F7C7F5E}">
      <dgm:prSet/>
      <dgm:spPr/>
      <dgm:t>
        <a:bodyPr/>
        <a:lstStyle/>
        <a:p>
          <a:endParaRPr lang="tr-TR"/>
        </a:p>
      </dgm:t>
    </dgm:pt>
    <dgm:pt modelId="{BA28B926-3EEC-4E46-B05A-060E51C7442A}">
      <dgm:prSet custT="1"/>
      <dgm:spPr/>
      <dgm:t>
        <a:bodyPr/>
        <a:lstStyle/>
        <a:p>
          <a:pPr rtl="0"/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V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ade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uyumuna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dikk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at edilmeli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A1C7BCD-A952-4CCA-92F5-17A45BEF1CCD}" type="parTrans" cxnId="{ECBA5666-4E14-423C-B80B-75C9F74552EF}">
      <dgm:prSet/>
      <dgm:spPr/>
      <dgm:t>
        <a:bodyPr/>
        <a:lstStyle/>
        <a:p>
          <a:endParaRPr lang="tr-TR"/>
        </a:p>
      </dgm:t>
    </dgm:pt>
    <dgm:pt modelId="{77ABB4C5-81C0-4FCA-9C73-2E022A40A296}" type="sibTrans" cxnId="{ECBA5666-4E14-423C-B80B-75C9F74552EF}">
      <dgm:prSet/>
      <dgm:spPr/>
      <dgm:t>
        <a:bodyPr/>
        <a:lstStyle/>
        <a:p>
          <a:endParaRPr lang="tr-TR"/>
        </a:p>
      </dgm:t>
    </dgm:pt>
    <dgm:pt modelId="{C6A5156D-A677-4886-BCAE-6C33BCA8E315}">
      <dgm:prSet custT="1"/>
      <dgm:spPr/>
      <dgm:t>
        <a:bodyPr/>
        <a:lstStyle/>
        <a:p>
          <a:pPr rtl="0"/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Fonlar standart ürünlere yatırılmalı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E46E1B8-103D-4917-ADF2-871F98F751D3}" type="parTrans" cxnId="{36AE6170-08BE-4372-8B98-4EACC0D0A728}">
      <dgm:prSet/>
      <dgm:spPr/>
      <dgm:t>
        <a:bodyPr/>
        <a:lstStyle/>
        <a:p>
          <a:endParaRPr lang="tr-TR"/>
        </a:p>
      </dgm:t>
    </dgm:pt>
    <dgm:pt modelId="{D9B78687-3C71-4EAF-83CB-E0873157EA04}" type="sibTrans" cxnId="{36AE6170-08BE-4372-8B98-4EACC0D0A728}">
      <dgm:prSet/>
      <dgm:spPr/>
      <dgm:t>
        <a:bodyPr/>
        <a:lstStyle/>
        <a:p>
          <a:endParaRPr lang="tr-TR"/>
        </a:p>
      </dgm:t>
    </dgm:pt>
    <dgm:pt modelId="{C79E39C8-9BE5-4912-9632-D387D3AD9506}">
      <dgm:prSet custT="1"/>
      <dgm:spPr/>
      <dgm:t>
        <a:bodyPr/>
        <a:lstStyle/>
        <a:p>
          <a:pPr rtl="0"/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Kısa vadeli </a:t>
          </a:r>
          <a:r>
            <a:rPr lang="tr-TR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sukukların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 kullanımı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1B5FADA-FC92-474B-927D-ABC8CD99FDF8}" type="parTrans" cxnId="{C4722C22-E09B-44FB-A6E8-C3931F61B883}">
      <dgm:prSet/>
      <dgm:spPr/>
      <dgm:t>
        <a:bodyPr/>
        <a:lstStyle/>
        <a:p>
          <a:endParaRPr lang="tr-TR"/>
        </a:p>
      </dgm:t>
    </dgm:pt>
    <dgm:pt modelId="{CC73B69C-8A7B-4C3F-B0B7-B21356A6256E}" type="sibTrans" cxnId="{C4722C22-E09B-44FB-A6E8-C3931F61B883}">
      <dgm:prSet/>
      <dgm:spPr/>
      <dgm:t>
        <a:bodyPr/>
        <a:lstStyle/>
        <a:p>
          <a:endParaRPr lang="tr-TR"/>
        </a:p>
      </dgm:t>
    </dgm:pt>
    <dgm:pt modelId="{5AE8ABA1-E775-48FB-84F4-F54C4222EE6B}">
      <dgm:prSet custT="1"/>
      <dgm:spPr/>
      <dgm:t>
        <a:bodyPr/>
        <a:lstStyle/>
        <a:p>
          <a:pPr rtl="0"/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İslami Likidite Yönetimi Kurumu (IILM)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DD0BDD6-C781-4791-8D77-3C2019C086B2}" type="parTrans" cxnId="{D80A405E-EEF2-49BB-A670-681595CDFAD1}">
      <dgm:prSet/>
      <dgm:spPr/>
      <dgm:t>
        <a:bodyPr/>
        <a:lstStyle/>
        <a:p>
          <a:endParaRPr lang="tr-TR"/>
        </a:p>
      </dgm:t>
    </dgm:pt>
    <dgm:pt modelId="{CE5EA319-8688-44EE-9E23-B66034BB7C23}" type="sibTrans" cxnId="{D80A405E-EEF2-49BB-A670-681595CDFAD1}">
      <dgm:prSet/>
      <dgm:spPr/>
      <dgm:t>
        <a:bodyPr/>
        <a:lstStyle/>
        <a:p>
          <a:endParaRPr lang="tr-TR"/>
        </a:p>
      </dgm:t>
    </dgm:pt>
    <dgm:pt modelId="{6A745951-DF88-4D1A-99CA-117ED3ABD7CC}">
      <dgm:prSet custT="1"/>
      <dgm:spPr/>
      <dgm:t>
        <a:bodyPr/>
        <a:lstStyle/>
        <a:p>
          <a:pPr rtl="0"/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1437252-7A69-4A42-A5F0-854C22A621C6}" type="parTrans" cxnId="{372B43B4-041C-4718-803A-95CBCC13A8DA}">
      <dgm:prSet/>
      <dgm:spPr/>
      <dgm:t>
        <a:bodyPr/>
        <a:lstStyle/>
        <a:p>
          <a:endParaRPr lang="tr-TR"/>
        </a:p>
      </dgm:t>
    </dgm:pt>
    <dgm:pt modelId="{3E9ED90F-B071-46E4-9408-1071E1ECF05D}" type="sibTrans" cxnId="{372B43B4-041C-4718-803A-95CBCC13A8DA}">
      <dgm:prSet/>
      <dgm:spPr/>
      <dgm:t>
        <a:bodyPr/>
        <a:lstStyle/>
        <a:p>
          <a:endParaRPr lang="tr-TR"/>
        </a:p>
      </dgm:t>
    </dgm:pt>
    <dgm:pt modelId="{20948173-5A94-4D00-81E0-92E6C2F5A583}" type="pres">
      <dgm:prSet presAssocID="{6030947B-5A6F-4D9B-B1C5-0B97EB8EB3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7A857E0-329E-4695-AD58-286A75750809}" type="pres">
      <dgm:prSet presAssocID="{8A040056-59B5-47CD-82F2-EF31AEBE55DB}" presName="parentText" presStyleLbl="node1" presStyleIdx="0" presStyleCnt="1" custScaleY="34464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59B558-55C2-4984-8EE8-A6142670A4A0}" type="pres">
      <dgm:prSet presAssocID="{8A040056-59B5-47CD-82F2-EF31AEBE55D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3FBD3FF-1DCF-431C-A37E-67BFEF2CDE43}" type="presOf" srcId="{6030947B-5A6F-4D9B-B1C5-0B97EB8EB394}" destId="{20948173-5A94-4D00-81E0-92E6C2F5A583}" srcOrd="0" destOrd="0" presId="urn:microsoft.com/office/officeart/2005/8/layout/vList2"/>
    <dgm:cxn modelId="{00512056-740C-453F-921E-E9A407E1CEB8}" type="presOf" srcId="{595201E0-3D88-4855-A861-BA8E22177FFE}" destId="{5359B558-55C2-4984-8EE8-A6142670A4A0}" srcOrd="0" destOrd="2" presId="urn:microsoft.com/office/officeart/2005/8/layout/vList2"/>
    <dgm:cxn modelId="{93685B83-1BEB-4376-8AC7-84EE2FA1C8EA}" type="presOf" srcId="{6A745951-DF88-4D1A-99CA-117ED3ABD7CC}" destId="{5359B558-55C2-4984-8EE8-A6142670A4A0}" srcOrd="0" destOrd="0" presId="urn:microsoft.com/office/officeart/2005/8/layout/vList2"/>
    <dgm:cxn modelId="{28FD8205-7751-4186-8867-781B121B0C96}" type="presOf" srcId="{C79E39C8-9BE5-4912-9632-D387D3AD9506}" destId="{5359B558-55C2-4984-8EE8-A6142670A4A0}" srcOrd="0" destOrd="5" presId="urn:microsoft.com/office/officeart/2005/8/layout/vList2"/>
    <dgm:cxn modelId="{D795960D-B43D-484D-B263-7E485A1FDBDB}" type="presOf" srcId="{8A040056-59B5-47CD-82F2-EF31AEBE55DB}" destId="{47A857E0-329E-4695-AD58-286A75750809}" srcOrd="0" destOrd="0" presId="urn:microsoft.com/office/officeart/2005/8/layout/vList2"/>
    <dgm:cxn modelId="{36AE6170-08BE-4372-8B98-4EACC0D0A728}" srcId="{8A040056-59B5-47CD-82F2-EF31AEBE55DB}" destId="{C6A5156D-A677-4886-BCAE-6C33BCA8E315}" srcOrd="4" destOrd="0" parTransId="{2E46E1B8-103D-4917-ADF2-871F98F751D3}" sibTransId="{D9B78687-3C71-4EAF-83CB-E0873157EA04}"/>
    <dgm:cxn modelId="{69B20742-7159-4273-9B05-FBD1F916FB6B}" type="presOf" srcId="{5AE8ABA1-E775-48FB-84F4-F54C4222EE6B}" destId="{5359B558-55C2-4984-8EE8-A6142670A4A0}" srcOrd="0" destOrd="6" presId="urn:microsoft.com/office/officeart/2005/8/layout/vList2"/>
    <dgm:cxn modelId="{B202EC34-87CE-402F-A8BF-BFBB76100BCC}" srcId="{6030947B-5A6F-4D9B-B1C5-0B97EB8EB394}" destId="{8A040056-59B5-47CD-82F2-EF31AEBE55DB}" srcOrd="0" destOrd="0" parTransId="{441C333A-E490-4505-B2B6-E1CC53F68D59}" sibTransId="{4F76D994-6236-45A6-BF00-97775B9D0C34}"/>
    <dgm:cxn modelId="{D14BE1D8-6ACF-4DEA-B742-EA4F52B1B8B2}" srcId="{8A040056-59B5-47CD-82F2-EF31AEBE55DB}" destId="{0667B6B1-FFB3-4875-B69C-6C899F2EC72D}" srcOrd="1" destOrd="0" parTransId="{8616DFD8-1AF8-492B-9046-A22A4EA7CDD7}" sibTransId="{D18C70D2-F2FD-4475-BC81-E4B57539F0E7}"/>
    <dgm:cxn modelId="{09871AAD-847B-432C-880A-1282FC9934C0}" type="presOf" srcId="{0667B6B1-FFB3-4875-B69C-6C899F2EC72D}" destId="{5359B558-55C2-4984-8EE8-A6142670A4A0}" srcOrd="0" destOrd="1" presId="urn:microsoft.com/office/officeart/2005/8/layout/vList2"/>
    <dgm:cxn modelId="{ECBA5666-4E14-423C-B80B-75C9F74552EF}" srcId="{8A040056-59B5-47CD-82F2-EF31AEBE55DB}" destId="{BA28B926-3EEC-4E46-B05A-060E51C7442A}" srcOrd="3" destOrd="0" parTransId="{0A1C7BCD-A952-4CCA-92F5-17A45BEF1CCD}" sibTransId="{77ABB4C5-81C0-4FCA-9C73-2E022A40A296}"/>
    <dgm:cxn modelId="{FD50AEC3-8916-4D01-920B-F4808F7C7F5E}" srcId="{8A040056-59B5-47CD-82F2-EF31AEBE55DB}" destId="{595201E0-3D88-4855-A861-BA8E22177FFE}" srcOrd="2" destOrd="0" parTransId="{9897FF10-D47D-4351-B259-0BA955BCA09F}" sibTransId="{AF55D672-B5B9-4696-914C-F73B1A43D462}"/>
    <dgm:cxn modelId="{887F5307-E913-4DC9-8CD8-67EEBE029D4E}" type="presOf" srcId="{BA28B926-3EEC-4E46-B05A-060E51C7442A}" destId="{5359B558-55C2-4984-8EE8-A6142670A4A0}" srcOrd="0" destOrd="3" presId="urn:microsoft.com/office/officeart/2005/8/layout/vList2"/>
    <dgm:cxn modelId="{372B43B4-041C-4718-803A-95CBCC13A8DA}" srcId="{8A040056-59B5-47CD-82F2-EF31AEBE55DB}" destId="{6A745951-DF88-4D1A-99CA-117ED3ABD7CC}" srcOrd="0" destOrd="0" parTransId="{F1437252-7A69-4A42-A5F0-854C22A621C6}" sibTransId="{3E9ED90F-B071-46E4-9408-1071E1ECF05D}"/>
    <dgm:cxn modelId="{C4722C22-E09B-44FB-A6E8-C3931F61B883}" srcId="{8A040056-59B5-47CD-82F2-EF31AEBE55DB}" destId="{C79E39C8-9BE5-4912-9632-D387D3AD9506}" srcOrd="5" destOrd="0" parTransId="{C1B5FADA-FC92-474B-927D-ABC8CD99FDF8}" sibTransId="{CC73B69C-8A7B-4C3F-B0B7-B21356A6256E}"/>
    <dgm:cxn modelId="{D52A39B9-B030-46B1-AE79-479F16E38E87}" type="presOf" srcId="{C6A5156D-A677-4886-BCAE-6C33BCA8E315}" destId="{5359B558-55C2-4984-8EE8-A6142670A4A0}" srcOrd="0" destOrd="4" presId="urn:microsoft.com/office/officeart/2005/8/layout/vList2"/>
    <dgm:cxn modelId="{D80A405E-EEF2-49BB-A670-681595CDFAD1}" srcId="{8A040056-59B5-47CD-82F2-EF31AEBE55DB}" destId="{5AE8ABA1-E775-48FB-84F4-F54C4222EE6B}" srcOrd="6" destOrd="0" parTransId="{ADD0BDD6-C781-4791-8D77-3C2019C086B2}" sibTransId="{CE5EA319-8688-44EE-9E23-B66034BB7C23}"/>
    <dgm:cxn modelId="{BAFE4318-E1D5-4086-A846-35AEDE79F131}" type="presParOf" srcId="{20948173-5A94-4D00-81E0-92E6C2F5A583}" destId="{47A857E0-329E-4695-AD58-286A75750809}" srcOrd="0" destOrd="0" presId="urn:microsoft.com/office/officeart/2005/8/layout/vList2"/>
    <dgm:cxn modelId="{B63B6627-3D83-4AC7-BA2A-BA6BB1890A88}" type="presParOf" srcId="{20948173-5A94-4D00-81E0-92E6C2F5A583}" destId="{5359B558-55C2-4984-8EE8-A6142670A4A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49A4F68-C15B-4EA6-8AEF-1B8BFE2D4750}" type="doc">
      <dgm:prSet loTypeId="urn:microsoft.com/office/officeart/2005/8/layout/vList2" loCatId="list" qsTypeId="urn:microsoft.com/office/officeart/2005/8/quickstyle/simple4" qsCatId="simple" csTypeId="urn:microsoft.com/office/officeart/2005/8/colors/accent0_2" csCatId="mainScheme"/>
      <dgm:spPr/>
      <dgm:t>
        <a:bodyPr/>
        <a:lstStyle/>
        <a:p>
          <a:endParaRPr lang="tr-TR"/>
        </a:p>
      </dgm:t>
    </dgm:pt>
    <dgm:pt modelId="{A46FB93B-D1ED-40FF-8AC3-1A3C07790425}">
      <dgm:prSet/>
      <dgm:spPr/>
      <dgm:t>
        <a:bodyPr/>
        <a:lstStyle/>
        <a:p>
          <a:pPr rtl="0"/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İslami bankalar, bazı</a:t>
          </a:r>
          <a:r>
            <a:rPr lang="tr-TR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dönemlerde fon kullanımlarından gelen kârın düşük</a:t>
          </a:r>
          <a:r>
            <a:rPr lang="tr-TR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olmasından (veya zarar etmiş olmaktan) dolayı</a:t>
          </a:r>
          <a:r>
            <a:rPr lang="tr-TR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yatırım hesaplarına konvansiyonel banka faiz getirilerinin</a:t>
          </a:r>
          <a:r>
            <a:rPr lang="tr-TR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çok altında kâr payı dağıtma (veya hiç dağıtmama)</a:t>
          </a:r>
          <a:r>
            <a:rPr lang="tr-TR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durumuyla karşı karşıya kalabilirler.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9A9A97D-C206-4550-96B8-B7499318AE95}" type="parTrans" cxnId="{2E3B6C03-8F42-4AEA-92FE-1505CFAEEA13}">
      <dgm:prSet/>
      <dgm:spPr/>
      <dgm:t>
        <a:bodyPr/>
        <a:lstStyle/>
        <a:p>
          <a:endParaRPr lang="tr-TR"/>
        </a:p>
      </dgm:t>
    </dgm:pt>
    <dgm:pt modelId="{95B9EE5B-D381-45CF-9A93-D99D4C247049}" type="sibTrans" cxnId="{2E3B6C03-8F42-4AEA-92FE-1505CFAEEA13}">
      <dgm:prSet/>
      <dgm:spPr/>
      <dgm:t>
        <a:bodyPr/>
        <a:lstStyle/>
        <a:p>
          <a:endParaRPr lang="tr-TR"/>
        </a:p>
      </dgm:t>
    </dgm:pt>
    <dgm:pt modelId="{DA8B5632-72FF-47C9-828B-AA10FCF1B0A9}">
      <dgm:prSet/>
      <dgm:spPr/>
      <dgm:t>
        <a:bodyPr/>
        <a:lstStyle/>
        <a:p>
          <a:pPr rtl="0"/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Bu risk</a:t>
          </a:r>
          <a:r>
            <a:rPr lang="tr-TR" smtClean="0">
              <a:latin typeface="Cambria" panose="02040503050406030204" pitchFamily="18" charset="0"/>
              <a:ea typeface="Cambria" panose="02040503050406030204" pitchFamily="18" charset="0"/>
            </a:rPr>
            <a:t>e </a:t>
          </a:r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karşı İslami banka, katılım hesabı müşterisini kaybetmemek</a:t>
          </a:r>
          <a:r>
            <a:rPr lang="tr-TR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için ona rakip bankaların getirisine yaklaşık</a:t>
          </a:r>
          <a:r>
            <a:rPr lang="tr-TR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bir ödeme yapmaya karar verebilir ve bunu kendi</a:t>
          </a:r>
          <a:r>
            <a:rPr lang="tr-TR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mtClean="0">
              <a:latin typeface="Cambria" panose="02040503050406030204" pitchFamily="18" charset="0"/>
              <a:ea typeface="Cambria" panose="02040503050406030204" pitchFamily="18" charset="0"/>
            </a:rPr>
            <a:t>mudarib payından feragat ederek gerçekleştirir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E9185D7-D903-4CE1-8469-77A0093FCDB9}" type="parTrans" cxnId="{94E439BB-70C7-4095-B806-FC9078B8BD4E}">
      <dgm:prSet/>
      <dgm:spPr/>
      <dgm:t>
        <a:bodyPr/>
        <a:lstStyle/>
        <a:p>
          <a:endParaRPr lang="tr-TR"/>
        </a:p>
      </dgm:t>
    </dgm:pt>
    <dgm:pt modelId="{55C1C9CA-FC9C-4DDA-8182-EC3D675F0031}" type="sibTrans" cxnId="{94E439BB-70C7-4095-B806-FC9078B8BD4E}">
      <dgm:prSet/>
      <dgm:spPr/>
      <dgm:t>
        <a:bodyPr/>
        <a:lstStyle/>
        <a:p>
          <a:endParaRPr lang="tr-TR"/>
        </a:p>
      </dgm:t>
    </dgm:pt>
    <dgm:pt modelId="{0455480D-C2BF-4128-9B17-D1D800DAE9FC}">
      <dgm:prSet/>
      <dgm:spPr/>
      <dgm:t>
        <a:bodyPr/>
        <a:lstStyle/>
        <a:p>
          <a:pPr rtl="0"/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R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iski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yönetebilmek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en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yaygın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başvurulan</a:t>
          </a:r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genel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yaklaşım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“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eşitleme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düzleştirme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”,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daha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açık</a:t>
          </a:r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ifadeyle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elde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edilen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kârları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dönemler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arasında</a:t>
          </a:r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dengeli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dağıtma</a:t>
          </a:r>
          <a:r>
            <a:rPr lang="en-US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 smtClean="0">
              <a:latin typeface="Cambria" panose="02040503050406030204" pitchFamily="18" charset="0"/>
              <a:ea typeface="Cambria" panose="02040503050406030204" pitchFamily="18" charset="0"/>
            </a:rPr>
            <a:t>yaklaş</a:t>
          </a:r>
          <a:r>
            <a:rPr lang="en-US" dirty="0" err="1" smtClean="0"/>
            <a:t>ımıdır</a:t>
          </a:r>
          <a:r>
            <a:rPr lang="tr-TR" dirty="0" smtClean="0"/>
            <a:t>.</a:t>
          </a:r>
          <a:endParaRPr lang="en-US" dirty="0"/>
        </a:p>
      </dgm:t>
    </dgm:pt>
    <dgm:pt modelId="{F09639C9-95C9-4450-A5B4-74A4D95605A4}" type="parTrans" cxnId="{F8D8F79C-D2F9-4AE0-A234-DDD34B031FE3}">
      <dgm:prSet/>
      <dgm:spPr/>
      <dgm:t>
        <a:bodyPr/>
        <a:lstStyle/>
        <a:p>
          <a:endParaRPr lang="tr-TR"/>
        </a:p>
      </dgm:t>
    </dgm:pt>
    <dgm:pt modelId="{CBC55189-BFCA-41AF-9E5F-03214DA540EE}" type="sibTrans" cxnId="{F8D8F79C-D2F9-4AE0-A234-DDD34B031FE3}">
      <dgm:prSet/>
      <dgm:spPr/>
      <dgm:t>
        <a:bodyPr/>
        <a:lstStyle/>
        <a:p>
          <a:endParaRPr lang="tr-TR"/>
        </a:p>
      </dgm:t>
    </dgm:pt>
    <dgm:pt modelId="{1530E213-15DD-47A6-82A0-A4FB59385638}" type="pres">
      <dgm:prSet presAssocID="{149A4F68-C15B-4EA6-8AEF-1B8BFE2D47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20740B8-32DD-4339-85DB-324DC1D31FBB}" type="pres">
      <dgm:prSet presAssocID="{A46FB93B-D1ED-40FF-8AC3-1A3C0779042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7CE2CA-3927-43CD-890D-4B79C5F7D60B}" type="pres">
      <dgm:prSet presAssocID="{95B9EE5B-D381-45CF-9A93-D99D4C247049}" presName="spacer" presStyleCnt="0"/>
      <dgm:spPr/>
    </dgm:pt>
    <dgm:pt modelId="{8155BE3F-3F0E-4F63-8730-6F44BC965081}" type="pres">
      <dgm:prSet presAssocID="{DA8B5632-72FF-47C9-828B-AA10FCF1B0A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6A93CF-159C-4627-B192-CA0796990E87}" type="pres">
      <dgm:prSet presAssocID="{55C1C9CA-FC9C-4DDA-8182-EC3D675F0031}" presName="spacer" presStyleCnt="0"/>
      <dgm:spPr/>
    </dgm:pt>
    <dgm:pt modelId="{C2C39A0F-6D5F-4841-B681-6ECDD9774187}" type="pres">
      <dgm:prSet presAssocID="{0455480D-C2BF-4128-9B17-D1D800DAE9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8D8F79C-D2F9-4AE0-A234-DDD34B031FE3}" srcId="{149A4F68-C15B-4EA6-8AEF-1B8BFE2D4750}" destId="{0455480D-C2BF-4128-9B17-D1D800DAE9FC}" srcOrd="2" destOrd="0" parTransId="{F09639C9-95C9-4450-A5B4-74A4D95605A4}" sibTransId="{CBC55189-BFCA-41AF-9E5F-03214DA540EE}"/>
    <dgm:cxn modelId="{2E3B6C03-8F42-4AEA-92FE-1505CFAEEA13}" srcId="{149A4F68-C15B-4EA6-8AEF-1B8BFE2D4750}" destId="{A46FB93B-D1ED-40FF-8AC3-1A3C07790425}" srcOrd="0" destOrd="0" parTransId="{59A9A97D-C206-4550-96B8-B7499318AE95}" sibTransId="{95B9EE5B-D381-45CF-9A93-D99D4C247049}"/>
    <dgm:cxn modelId="{94E439BB-70C7-4095-B806-FC9078B8BD4E}" srcId="{149A4F68-C15B-4EA6-8AEF-1B8BFE2D4750}" destId="{DA8B5632-72FF-47C9-828B-AA10FCF1B0A9}" srcOrd="1" destOrd="0" parTransId="{DE9185D7-D903-4CE1-8469-77A0093FCDB9}" sibTransId="{55C1C9CA-FC9C-4DDA-8182-EC3D675F0031}"/>
    <dgm:cxn modelId="{76398D81-F08D-4E37-8F8A-591842C565E2}" type="presOf" srcId="{A46FB93B-D1ED-40FF-8AC3-1A3C07790425}" destId="{C20740B8-32DD-4339-85DB-324DC1D31FBB}" srcOrd="0" destOrd="0" presId="urn:microsoft.com/office/officeart/2005/8/layout/vList2"/>
    <dgm:cxn modelId="{D18414EF-B717-4295-A689-6E5C2A679E74}" type="presOf" srcId="{DA8B5632-72FF-47C9-828B-AA10FCF1B0A9}" destId="{8155BE3F-3F0E-4F63-8730-6F44BC965081}" srcOrd="0" destOrd="0" presId="urn:microsoft.com/office/officeart/2005/8/layout/vList2"/>
    <dgm:cxn modelId="{E05BA045-FE3A-4B39-A22A-BC5D96B6AED4}" type="presOf" srcId="{0455480D-C2BF-4128-9B17-D1D800DAE9FC}" destId="{C2C39A0F-6D5F-4841-B681-6ECDD9774187}" srcOrd="0" destOrd="0" presId="urn:microsoft.com/office/officeart/2005/8/layout/vList2"/>
    <dgm:cxn modelId="{95221116-43AD-48C6-A859-5F111D65EB3B}" type="presOf" srcId="{149A4F68-C15B-4EA6-8AEF-1B8BFE2D4750}" destId="{1530E213-15DD-47A6-82A0-A4FB59385638}" srcOrd="0" destOrd="0" presId="urn:microsoft.com/office/officeart/2005/8/layout/vList2"/>
    <dgm:cxn modelId="{98456FAC-7C41-46A9-893D-30CFBC20C58F}" type="presParOf" srcId="{1530E213-15DD-47A6-82A0-A4FB59385638}" destId="{C20740B8-32DD-4339-85DB-324DC1D31FBB}" srcOrd="0" destOrd="0" presId="urn:microsoft.com/office/officeart/2005/8/layout/vList2"/>
    <dgm:cxn modelId="{363B8754-C472-4C68-A982-E7FF8AFA1F41}" type="presParOf" srcId="{1530E213-15DD-47A6-82A0-A4FB59385638}" destId="{A97CE2CA-3927-43CD-890D-4B79C5F7D60B}" srcOrd="1" destOrd="0" presId="urn:microsoft.com/office/officeart/2005/8/layout/vList2"/>
    <dgm:cxn modelId="{DB6BC12D-44AE-411E-8E23-33B7CBB29C56}" type="presParOf" srcId="{1530E213-15DD-47A6-82A0-A4FB59385638}" destId="{8155BE3F-3F0E-4F63-8730-6F44BC965081}" srcOrd="2" destOrd="0" presId="urn:microsoft.com/office/officeart/2005/8/layout/vList2"/>
    <dgm:cxn modelId="{AB0087F0-F762-4AEC-A2D7-7DB1939ECDF4}" type="presParOf" srcId="{1530E213-15DD-47A6-82A0-A4FB59385638}" destId="{F66A93CF-159C-4627-B192-CA0796990E87}" srcOrd="3" destOrd="0" presId="urn:microsoft.com/office/officeart/2005/8/layout/vList2"/>
    <dgm:cxn modelId="{ACA87713-CC33-490F-8E52-300350DF5178}" type="presParOf" srcId="{1530E213-15DD-47A6-82A0-A4FB59385638}" destId="{C2C39A0F-6D5F-4841-B681-6ECDD977418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A1CF609-AA3A-4A75-A29E-0A08A9D306D3}" type="doc">
      <dgm:prSet loTypeId="urn:microsoft.com/office/officeart/2005/8/layout/target3" loCatId="list" qsTypeId="urn:microsoft.com/office/officeart/2005/8/quickstyle/simple4" qsCatId="simple" csTypeId="urn:microsoft.com/office/officeart/2005/8/colors/accent2_3" csCatId="accent2"/>
      <dgm:spPr/>
      <dgm:t>
        <a:bodyPr/>
        <a:lstStyle/>
        <a:p>
          <a:endParaRPr lang="tr-TR"/>
        </a:p>
      </dgm:t>
    </dgm:pt>
    <dgm:pt modelId="{C851DF39-D011-4089-A9B3-B3CFD9B5A25C}">
      <dgm:prSet custT="1"/>
      <dgm:spPr/>
      <dgm:t>
        <a:bodyPr anchor="ctr"/>
        <a:lstStyle/>
        <a:p>
          <a:pPr algn="just" rtl="0"/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kurallara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uyum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Şer'i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)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riski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önemli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unsuru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oluşturmaktadır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. 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B83316D-0B90-4699-BF61-602260E507AC}" type="parTrans" cxnId="{33D3D1A5-2269-4E44-A11E-AC732AF11835}">
      <dgm:prSet/>
      <dgm:spPr/>
      <dgm:t>
        <a:bodyPr/>
        <a:lstStyle/>
        <a:p>
          <a:endParaRPr lang="tr-TR"/>
        </a:p>
      </dgm:t>
    </dgm:pt>
    <dgm:pt modelId="{91A6EA3F-B759-4EF3-894F-02FB279EA678}" type="sibTrans" cxnId="{33D3D1A5-2269-4E44-A11E-AC732AF11835}">
      <dgm:prSet/>
      <dgm:spPr/>
      <dgm:t>
        <a:bodyPr/>
        <a:lstStyle/>
        <a:p>
          <a:endParaRPr lang="tr-TR"/>
        </a:p>
      </dgm:t>
    </dgm:pt>
    <dgm:pt modelId="{1A74D358-2C76-4729-A40F-0FE459659D64}">
      <dgm:prSet custT="1"/>
      <dgm:spPr/>
      <dgm:t>
        <a:bodyPr anchor="ctr"/>
        <a:lstStyle/>
        <a:p>
          <a:pPr algn="just" rtl="0"/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finansın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ilke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kurallarına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yeterince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uymaması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hem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müşterileri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hem de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hissedarları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aldatma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anlamına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gelecektir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67F53B4-7788-4985-877A-79E17627E358}" type="parTrans" cxnId="{62587638-3E88-4A51-B866-13CAC77EC3DE}">
      <dgm:prSet/>
      <dgm:spPr/>
      <dgm:t>
        <a:bodyPr/>
        <a:lstStyle/>
        <a:p>
          <a:endParaRPr lang="tr-TR"/>
        </a:p>
      </dgm:t>
    </dgm:pt>
    <dgm:pt modelId="{119FFC31-A81F-4274-BA74-531C35E0AD87}" type="sibTrans" cxnId="{62587638-3E88-4A51-B866-13CAC77EC3DE}">
      <dgm:prSet/>
      <dgm:spPr/>
      <dgm:t>
        <a:bodyPr/>
        <a:lstStyle/>
        <a:p>
          <a:endParaRPr lang="tr-TR"/>
        </a:p>
      </dgm:t>
    </dgm:pt>
    <dgm:pt modelId="{DE9710D0-B589-4C46-9229-1812BE4F815E}">
      <dgm:prSet custT="1"/>
      <dgm:spPr/>
      <dgm:t>
        <a:bodyPr anchor="ctr"/>
        <a:lstStyle/>
        <a:p>
          <a:pPr algn="just" rtl="0"/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H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em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ulusal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hem de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kurumsal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düzeyde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Danışma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Kurullarının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yapısına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işleyişlerin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e uyum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FEF91C8-FFA5-47F5-A4C6-A6450BBBDC3B}" type="parTrans" cxnId="{F9C84576-5213-425E-B486-E17B5431D79D}">
      <dgm:prSet/>
      <dgm:spPr/>
      <dgm:t>
        <a:bodyPr/>
        <a:lstStyle/>
        <a:p>
          <a:endParaRPr lang="tr-TR"/>
        </a:p>
      </dgm:t>
    </dgm:pt>
    <dgm:pt modelId="{849E6244-DD74-489E-901C-947C5844BF89}" type="sibTrans" cxnId="{F9C84576-5213-425E-B486-E17B5431D79D}">
      <dgm:prSet/>
      <dgm:spPr/>
      <dgm:t>
        <a:bodyPr/>
        <a:lstStyle/>
        <a:p>
          <a:endParaRPr lang="tr-TR"/>
        </a:p>
      </dgm:t>
    </dgm:pt>
    <dgm:pt modelId="{6C57D263-8A00-401C-AF6F-452DBD16DE08}">
      <dgm:prSet custT="1"/>
      <dgm:spPr/>
      <dgm:t>
        <a:bodyPr anchor="ctr"/>
        <a:lstStyle/>
        <a:p>
          <a:pPr algn="just" rtl="0"/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2 şekilde olur: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sözleşmelerin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standart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biçimde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uygulanmaması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kurallara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tam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uyulmamasışeffaflık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ED4E270-6608-4469-A037-EF91B23F8C8E}" type="parTrans" cxnId="{0D421BC9-D9DD-4FAF-9B49-CCC9420A0DBA}">
      <dgm:prSet/>
      <dgm:spPr/>
      <dgm:t>
        <a:bodyPr/>
        <a:lstStyle/>
        <a:p>
          <a:endParaRPr lang="tr-TR"/>
        </a:p>
      </dgm:t>
    </dgm:pt>
    <dgm:pt modelId="{12C219A5-2D5D-44FC-B8EB-9954BB74A4F9}" type="sibTrans" cxnId="{0D421BC9-D9DD-4FAF-9B49-CCC9420A0DBA}">
      <dgm:prSet/>
      <dgm:spPr/>
      <dgm:t>
        <a:bodyPr/>
        <a:lstStyle/>
        <a:p>
          <a:endParaRPr lang="tr-TR"/>
        </a:p>
      </dgm:t>
    </dgm:pt>
    <dgm:pt modelId="{3601886E-A9F0-4E2B-A721-8F21DC3CD4CA}">
      <dgm:prSet custT="1"/>
      <dgm:spPr/>
      <dgm:t>
        <a:bodyPr anchor="ctr"/>
        <a:lstStyle/>
        <a:p>
          <a:pPr algn="just" rtl="0"/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utarlılığı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sağlayacak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ulusal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düzeydeki</a:t>
          </a:r>
          <a:r>
            <a:rPr lang="en-US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yapılar</a:t>
          </a:r>
          <a:r>
            <a:rPr lang="tr-TR" sz="18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 smtClean="0">
              <a:latin typeface="Cambria" panose="02040503050406030204" pitchFamily="18" charset="0"/>
              <a:ea typeface="Cambria" panose="02040503050406030204" pitchFamily="18" charset="0"/>
            </a:rPr>
            <a:t>oluşturmalı</a:t>
          </a:r>
          <a:endParaRPr lang="en-US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DE79BC1-5EBC-4B97-858B-F77E74A6A027}" type="parTrans" cxnId="{38C56FF1-B36A-4860-BA24-AFAA977FCCD5}">
      <dgm:prSet/>
      <dgm:spPr/>
      <dgm:t>
        <a:bodyPr/>
        <a:lstStyle/>
        <a:p>
          <a:endParaRPr lang="tr-TR"/>
        </a:p>
      </dgm:t>
    </dgm:pt>
    <dgm:pt modelId="{727225E1-9C25-406E-87E6-BFF3618E86BA}" type="sibTrans" cxnId="{38C56FF1-B36A-4860-BA24-AFAA977FCCD5}">
      <dgm:prSet/>
      <dgm:spPr/>
      <dgm:t>
        <a:bodyPr/>
        <a:lstStyle/>
        <a:p>
          <a:endParaRPr lang="tr-TR"/>
        </a:p>
      </dgm:t>
    </dgm:pt>
    <dgm:pt modelId="{C4DF0BD7-50B0-4F35-98AC-464C2205BC6F}" type="pres">
      <dgm:prSet presAssocID="{EA1CF609-AA3A-4A75-A29E-0A08A9D306D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A94FD79-7153-48F7-9912-E971DBAEF73D}" type="pres">
      <dgm:prSet presAssocID="{C851DF39-D011-4089-A9B3-B3CFD9B5A25C}" presName="circle1" presStyleLbl="node1" presStyleIdx="0" presStyleCnt="5"/>
      <dgm:spPr/>
    </dgm:pt>
    <dgm:pt modelId="{4C95979E-E571-4CC8-A69F-BE00446632CC}" type="pres">
      <dgm:prSet presAssocID="{C851DF39-D011-4089-A9B3-B3CFD9B5A25C}" presName="space" presStyleCnt="0"/>
      <dgm:spPr/>
    </dgm:pt>
    <dgm:pt modelId="{F3E98A15-83D9-4465-9CE8-89D4E0715AAD}" type="pres">
      <dgm:prSet presAssocID="{C851DF39-D011-4089-A9B3-B3CFD9B5A25C}" presName="rect1" presStyleLbl="alignAcc1" presStyleIdx="0" presStyleCnt="5"/>
      <dgm:spPr/>
      <dgm:t>
        <a:bodyPr/>
        <a:lstStyle/>
        <a:p>
          <a:endParaRPr lang="tr-TR"/>
        </a:p>
      </dgm:t>
    </dgm:pt>
    <dgm:pt modelId="{0556E470-4500-4F51-82F5-22CBB096593F}" type="pres">
      <dgm:prSet presAssocID="{1A74D358-2C76-4729-A40F-0FE459659D64}" presName="vertSpace2" presStyleLbl="node1" presStyleIdx="0" presStyleCnt="5"/>
      <dgm:spPr/>
    </dgm:pt>
    <dgm:pt modelId="{AF059410-9EF3-47A7-A2BC-3E7B5D87F532}" type="pres">
      <dgm:prSet presAssocID="{1A74D358-2C76-4729-A40F-0FE459659D64}" presName="circle2" presStyleLbl="node1" presStyleIdx="1" presStyleCnt="5"/>
      <dgm:spPr/>
    </dgm:pt>
    <dgm:pt modelId="{10654767-E975-4DB2-ABE4-3DD3562EDED2}" type="pres">
      <dgm:prSet presAssocID="{1A74D358-2C76-4729-A40F-0FE459659D64}" presName="rect2" presStyleLbl="alignAcc1" presStyleIdx="1" presStyleCnt="5"/>
      <dgm:spPr/>
      <dgm:t>
        <a:bodyPr/>
        <a:lstStyle/>
        <a:p>
          <a:endParaRPr lang="tr-TR"/>
        </a:p>
      </dgm:t>
    </dgm:pt>
    <dgm:pt modelId="{322FB6C4-B315-4BBD-9FA4-B19838F1FE90}" type="pres">
      <dgm:prSet presAssocID="{DE9710D0-B589-4C46-9229-1812BE4F815E}" presName="vertSpace3" presStyleLbl="node1" presStyleIdx="1" presStyleCnt="5"/>
      <dgm:spPr/>
    </dgm:pt>
    <dgm:pt modelId="{3BED4608-48FA-4802-8412-721770517CF6}" type="pres">
      <dgm:prSet presAssocID="{DE9710D0-B589-4C46-9229-1812BE4F815E}" presName="circle3" presStyleLbl="node1" presStyleIdx="2" presStyleCnt="5"/>
      <dgm:spPr/>
    </dgm:pt>
    <dgm:pt modelId="{64ADC161-FA64-4671-96F3-59161D9352DC}" type="pres">
      <dgm:prSet presAssocID="{DE9710D0-B589-4C46-9229-1812BE4F815E}" presName="rect3" presStyleLbl="alignAcc1" presStyleIdx="2" presStyleCnt="5"/>
      <dgm:spPr/>
      <dgm:t>
        <a:bodyPr/>
        <a:lstStyle/>
        <a:p>
          <a:endParaRPr lang="tr-TR"/>
        </a:p>
      </dgm:t>
    </dgm:pt>
    <dgm:pt modelId="{81714E2E-EAA8-4459-BEFD-580349A67F5E}" type="pres">
      <dgm:prSet presAssocID="{6C57D263-8A00-401C-AF6F-452DBD16DE08}" presName="vertSpace4" presStyleLbl="node1" presStyleIdx="2" presStyleCnt="5"/>
      <dgm:spPr/>
    </dgm:pt>
    <dgm:pt modelId="{9B6DC285-A95C-4C49-910D-8D2587E4C057}" type="pres">
      <dgm:prSet presAssocID="{6C57D263-8A00-401C-AF6F-452DBD16DE08}" presName="circle4" presStyleLbl="node1" presStyleIdx="3" presStyleCnt="5"/>
      <dgm:spPr/>
    </dgm:pt>
    <dgm:pt modelId="{01C9708D-E598-4974-83D0-F63571C88233}" type="pres">
      <dgm:prSet presAssocID="{6C57D263-8A00-401C-AF6F-452DBD16DE08}" presName="rect4" presStyleLbl="alignAcc1" presStyleIdx="3" presStyleCnt="5"/>
      <dgm:spPr/>
      <dgm:t>
        <a:bodyPr/>
        <a:lstStyle/>
        <a:p>
          <a:endParaRPr lang="tr-TR"/>
        </a:p>
      </dgm:t>
    </dgm:pt>
    <dgm:pt modelId="{F2641483-7F52-4BE4-903E-B9FA7AC9F12D}" type="pres">
      <dgm:prSet presAssocID="{3601886E-A9F0-4E2B-A721-8F21DC3CD4CA}" presName="vertSpace5" presStyleLbl="node1" presStyleIdx="3" presStyleCnt="5"/>
      <dgm:spPr/>
    </dgm:pt>
    <dgm:pt modelId="{B0B8D3F0-35FA-429B-968A-6866294C8CEB}" type="pres">
      <dgm:prSet presAssocID="{3601886E-A9F0-4E2B-A721-8F21DC3CD4CA}" presName="circle5" presStyleLbl="node1" presStyleIdx="4" presStyleCnt="5"/>
      <dgm:spPr/>
    </dgm:pt>
    <dgm:pt modelId="{7DA6CACF-FF19-490C-BBD2-1D9FB251A8C2}" type="pres">
      <dgm:prSet presAssocID="{3601886E-A9F0-4E2B-A721-8F21DC3CD4CA}" presName="rect5" presStyleLbl="alignAcc1" presStyleIdx="4" presStyleCnt="5"/>
      <dgm:spPr/>
      <dgm:t>
        <a:bodyPr/>
        <a:lstStyle/>
        <a:p>
          <a:endParaRPr lang="tr-TR"/>
        </a:p>
      </dgm:t>
    </dgm:pt>
    <dgm:pt modelId="{3060495C-CD0A-48B1-BC7F-C5C88A5043D8}" type="pres">
      <dgm:prSet presAssocID="{C851DF39-D011-4089-A9B3-B3CFD9B5A25C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C8304E-B405-424C-AE98-C60678CFE68D}" type="pres">
      <dgm:prSet presAssocID="{1A74D358-2C76-4729-A40F-0FE459659D64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D8DD86-4D98-42C5-8584-4850D295394B}" type="pres">
      <dgm:prSet presAssocID="{DE9710D0-B589-4C46-9229-1812BE4F815E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B1D456-B1E7-4741-B74F-11E2FEDD3D52}" type="pres">
      <dgm:prSet presAssocID="{6C57D263-8A00-401C-AF6F-452DBD16DE08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F304CA-115B-480D-BFCC-0303478DDA11}" type="pres">
      <dgm:prSet presAssocID="{3601886E-A9F0-4E2B-A721-8F21DC3CD4CA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AD360EE-9322-476B-956D-0347C326424F}" type="presOf" srcId="{1A74D358-2C76-4729-A40F-0FE459659D64}" destId="{79C8304E-B405-424C-AE98-C60678CFE68D}" srcOrd="1" destOrd="0" presId="urn:microsoft.com/office/officeart/2005/8/layout/target3"/>
    <dgm:cxn modelId="{0D421BC9-D9DD-4FAF-9B49-CCC9420A0DBA}" srcId="{EA1CF609-AA3A-4A75-A29E-0A08A9D306D3}" destId="{6C57D263-8A00-401C-AF6F-452DBD16DE08}" srcOrd="3" destOrd="0" parTransId="{8ED4E270-6608-4469-A037-EF91B23F8C8E}" sibTransId="{12C219A5-2D5D-44FC-B8EB-9954BB74A4F9}"/>
    <dgm:cxn modelId="{E9489828-60CE-40CF-A926-B1C7B99786F9}" type="presOf" srcId="{6C57D263-8A00-401C-AF6F-452DBD16DE08}" destId="{01C9708D-E598-4974-83D0-F63571C88233}" srcOrd="0" destOrd="0" presId="urn:microsoft.com/office/officeart/2005/8/layout/target3"/>
    <dgm:cxn modelId="{33D3D1A5-2269-4E44-A11E-AC732AF11835}" srcId="{EA1CF609-AA3A-4A75-A29E-0A08A9D306D3}" destId="{C851DF39-D011-4089-A9B3-B3CFD9B5A25C}" srcOrd="0" destOrd="0" parTransId="{EB83316D-0B90-4699-BF61-602260E507AC}" sibTransId="{91A6EA3F-B759-4EF3-894F-02FB279EA678}"/>
    <dgm:cxn modelId="{38C56FF1-B36A-4860-BA24-AFAA977FCCD5}" srcId="{EA1CF609-AA3A-4A75-A29E-0A08A9D306D3}" destId="{3601886E-A9F0-4E2B-A721-8F21DC3CD4CA}" srcOrd="4" destOrd="0" parTransId="{EDE79BC1-5EBC-4B97-858B-F77E74A6A027}" sibTransId="{727225E1-9C25-406E-87E6-BFF3618E86BA}"/>
    <dgm:cxn modelId="{89D9C524-E724-4D63-A2AE-6B2E2C3B7A6F}" type="presOf" srcId="{3601886E-A9F0-4E2B-A721-8F21DC3CD4CA}" destId="{98F304CA-115B-480D-BFCC-0303478DDA11}" srcOrd="1" destOrd="0" presId="urn:microsoft.com/office/officeart/2005/8/layout/target3"/>
    <dgm:cxn modelId="{D5262E76-E626-4735-99E8-B56A17BBEAFB}" type="presOf" srcId="{3601886E-A9F0-4E2B-A721-8F21DC3CD4CA}" destId="{7DA6CACF-FF19-490C-BBD2-1D9FB251A8C2}" srcOrd="0" destOrd="0" presId="urn:microsoft.com/office/officeart/2005/8/layout/target3"/>
    <dgm:cxn modelId="{6A14EC92-2756-4C6F-A4A5-6069484C140F}" type="presOf" srcId="{EA1CF609-AA3A-4A75-A29E-0A08A9D306D3}" destId="{C4DF0BD7-50B0-4F35-98AC-464C2205BC6F}" srcOrd="0" destOrd="0" presId="urn:microsoft.com/office/officeart/2005/8/layout/target3"/>
    <dgm:cxn modelId="{6EB75D69-5F3D-455E-8FE3-993E582A94B2}" type="presOf" srcId="{1A74D358-2C76-4729-A40F-0FE459659D64}" destId="{10654767-E975-4DB2-ABE4-3DD3562EDED2}" srcOrd="0" destOrd="0" presId="urn:microsoft.com/office/officeart/2005/8/layout/target3"/>
    <dgm:cxn modelId="{46C6BE31-74BF-45BB-AD43-7319AFE97430}" type="presOf" srcId="{C851DF39-D011-4089-A9B3-B3CFD9B5A25C}" destId="{F3E98A15-83D9-4465-9CE8-89D4E0715AAD}" srcOrd="0" destOrd="0" presId="urn:microsoft.com/office/officeart/2005/8/layout/target3"/>
    <dgm:cxn modelId="{FAFE327F-07CC-43CF-B281-3EC7A91F8E1B}" type="presOf" srcId="{6C57D263-8A00-401C-AF6F-452DBD16DE08}" destId="{52B1D456-B1E7-4741-B74F-11E2FEDD3D52}" srcOrd="1" destOrd="0" presId="urn:microsoft.com/office/officeart/2005/8/layout/target3"/>
    <dgm:cxn modelId="{62587638-3E88-4A51-B866-13CAC77EC3DE}" srcId="{EA1CF609-AA3A-4A75-A29E-0A08A9D306D3}" destId="{1A74D358-2C76-4729-A40F-0FE459659D64}" srcOrd="1" destOrd="0" parTransId="{767F53B4-7788-4985-877A-79E17627E358}" sibTransId="{119FFC31-A81F-4274-BA74-531C35E0AD87}"/>
    <dgm:cxn modelId="{F9C84576-5213-425E-B486-E17B5431D79D}" srcId="{EA1CF609-AA3A-4A75-A29E-0A08A9D306D3}" destId="{DE9710D0-B589-4C46-9229-1812BE4F815E}" srcOrd="2" destOrd="0" parTransId="{5FEF91C8-FFA5-47F5-A4C6-A6450BBBDC3B}" sibTransId="{849E6244-DD74-489E-901C-947C5844BF89}"/>
    <dgm:cxn modelId="{76AF0CD9-A27C-4CAB-94E5-69D40D8EC9BB}" type="presOf" srcId="{DE9710D0-B589-4C46-9229-1812BE4F815E}" destId="{D8D8DD86-4D98-42C5-8584-4850D295394B}" srcOrd="1" destOrd="0" presId="urn:microsoft.com/office/officeart/2005/8/layout/target3"/>
    <dgm:cxn modelId="{199B5708-88DD-4D03-BC6B-AC88541148B9}" type="presOf" srcId="{C851DF39-D011-4089-A9B3-B3CFD9B5A25C}" destId="{3060495C-CD0A-48B1-BC7F-C5C88A5043D8}" srcOrd="1" destOrd="0" presId="urn:microsoft.com/office/officeart/2005/8/layout/target3"/>
    <dgm:cxn modelId="{EE16A275-AD0E-4AD7-93CF-D2D9C2A1C37E}" type="presOf" srcId="{DE9710D0-B589-4C46-9229-1812BE4F815E}" destId="{64ADC161-FA64-4671-96F3-59161D9352DC}" srcOrd="0" destOrd="0" presId="urn:microsoft.com/office/officeart/2005/8/layout/target3"/>
    <dgm:cxn modelId="{3B186966-EBDA-4B4D-BEF5-0AFE61CB73F6}" type="presParOf" srcId="{C4DF0BD7-50B0-4F35-98AC-464C2205BC6F}" destId="{9A94FD79-7153-48F7-9912-E971DBAEF73D}" srcOrd="0" destOrd="0" presId="urn:microsoft.com/office/officeart/2005/8/layout/target3"/>
    <dgm:cxn modelId="{259A9C8C-C8E6-47DD-BA0D-34E000DA7051}" type="presParOf" srcId="{C4DF0BD7-50B0-4F35-98AC-464C2205BC6F}" destId="{4C95979E-E571-4CC8-A69F-BE00446632CC}" srcOrd="1" destOrd="0" presId="urn:microsoft.com/office/officeart/2005/8/layout/target3"/>
    <dgm:cxn modelId="{11659A98-BC84-4C84-BFF6-4C99929A0C7F}" type="presParOf" srcId="{C4DF0BD7-50B0-4F35-98AC-464C2205BC6F}" destId="{F3E98A15-83D9-4465-9CE8-89D4E0715AAD}" srcOrd="2" destOrd="0" presId="urn:microsoft.com/office/officeart/2005/8/layout/target3"/>
    <dgm:cxn modelId="{1145EAB8-CCC7-48B4-BEB2-E5ABEBC7399B}" type="presParOf" srcId="{C4DF0BD7-50B0-4F35-98AC-464C2205BC6F}" destId="{0556E470-4500-4F51-82F5-22CBB096593F}" srcOrd="3" destOrd="0" presId="urn:microsoft.com/office/officeart/2005/8/layout/target3"/>
    <dgm:cxn modelId="{475F3025-DBE9-496E-931C-C789E46F85D3}" type="presParOf" srcId="{C4DF0BD7-50B0-4F35-98AC-464C2205BC6F}" destId="{AF059410-9EF3-47A7-A2BC-3E7B5D87F532}" srcOrd="4" destOrd="0" presId="urn:microsoft.com/office/officeart/2005/8/layout/target3"/>
    <dgm:cxn modelId="{970C93E2-5700-4DEF-87C5-D09BBA22E5E0}" type="presParOf" srcId="{C4DF0BD7-50B0-4F35-98AC-464C2205BC6F}" destId="{10654767-E975-4DB2-ABE4-3DD3562EDED2}" srcOrd="5" destOrd="0" presId="urn:microsoft.com/office/officeart/2005/8/layout/target3"/>
    <dgm:cxn modelId="{403775F9-1905-4B94-A087-729D1F01E2C8}" type="presParOf" srcId="{C4DF0BD7-50B0-4F35-98AC-464C2205BC6F}" destId="{322FB6C4-B315-4BBD-9FA4-B19838F1FE90}" srcOrd="6" destOrd="0" presId="urn:microsoft.com/office/officeart/2005/8/layout/target3"/>
    <dgm:cxn modelId="{3B8EDD12-4332-4331-9C86-4597ED0EAB35}" type="presParOf" srcId="{C4DF0BD7-50B0-4F35-98AC-464C2205BC6F}" destId="{3BED4608-48FA-4802-8412-721770517CF6}" srcOrd="7" destOrd="0" presId="urn:microsoft.com/office/officeart/2005/8/layout/target3"/>
    <dgm:cxn modelId="{B9650042-FD79-4E72-ACA8-83DB3E9FEC2E}" type="presParOf" srcId="{C4DF0BD7-50B0-4F35-98AC-464C2205BC6F}" destId="{64ADC161-FA64-4671-96F3-59161D9352DC}" srcOrd="8" destOrd="0" presId="urn:microsoft.com/office/officeart/2005/8/layout/target3"/>
    <dgm:cxn modelId="{52C95201-3258-47C1-B7FA-40DC8BEC94B9}" type="presParOf" srcId="{C4DF0BD7-50B0-4F35-98AC-464C2205BC6F}" destId="{81714E2E-EAA8-4459-BEFD-580349A67F5E}" srcOrd="9" destOrd="0" presId="urn:microsoft.com/office/officeart/2005/8/layout/target3"/>
    <dgm:cxn modelId="{A4B27BD0-C942-4184-B456-CAD3326D63DF}" type="presParOf" srcId="{C4DF0BD7-50B0-4F35-98AC-464C2205BC6F}" destId="{9B6DC285-A95C-4C49-910D-8D2587E4C057}" srcOrd="10" destOrd="0" presId="urn:microsoft.com/office/officeart/2005/8/layout/target3"/>
    <dgm:cxn modelId="{760CCCCD-7E52-4914-9DAF-13C230D44177}" type="presParOf" srcId="{C4DF0BD7-50B0-4F35-98AC-464C2205BC6F}" destId="{01C9708D-E598-4974-83D0-F63571C88233}" srcOrd="11" destOrd="0" presId="urn:microsoft.com/office/officeart/2005/8/layout/target3"/>
    <dgm:cxn modelId="{B5F80680-8AA7-4903-94DE-3766BC48861D}" type="presParOf" srcId="{C4DF0BD7-50B0-4F35-98AC-464C2205BC6F}" destId="{F2641483-7F52-4BE4-903E-B9FA7AC9F12D}" srcOrd="12" destOrd="0" presId="urn:microsoft.com/office/officeart/2005/8/layout/target3"/>
    <dgm:cxn modelId="{AC6B2777-71F0-4097-8735-2C9753B4480C}" type="presParOf" srcId="{C4DF0BD7-50B0-4F35-98AC-464C2205BC6F}" destId="{B0B8D3F0-35FA-429B-968A-6866294C8CEB}" srcOrd="13" destOrd="0" presId="urn:microsoft.com/office/officeart/2005/8/layout/target3"/>
    <dgm:cxn modelId="{D8C6EF54-BCC4-4EB3-BA62-6AAF63221C8B}" type="presParOf" srcId="{C4DF0BD7-50B0-4F35-98AC-464C2205BC6F}" destId="{7DA6CACF-FF19-490C-BBD2-1D9FB251A8C2}" srcOrd="14" destOrd="0" presId="urn:microsoft.com/office/officeart/2005/8/layout/target3"/>
    <dgm:cxn modelId="{0960C50F-36DA-49A5-8A05-7DC9C76BA863}" type="presParOf" srcId="{C4DF0BD7-50B0-4F35-98AC-464C2205BC6F}" destId="{3060495C-CD0A-48B1-BC7F-C5C88A5043D8}" srcOrd="15" destOrd="0" presId="urn:microsoft.com/office/officeart/2005/8/layout/target3"/>
    <dgm:cxn modelId="{31B4239C-DCC6-46C0-987D-76B657438BA5}" type="presParOf" srcId="{C4DF0BD7-50B0-4F35-98AC-464C2205BC6F}" destId="{79C8304E-B405-424C-AE98-C60678CFE68D}" srcOrd="16" destOrd="0" presId="urn:microsoft.com/office/officeart/2005/8/layout/target3"/>
    <dgm:cxn modelId="{F100711F-F13E-414F-9BFB-CC3154E1F609}" type="presParOf" srcId="{C4DF0BD7-50B0-4F35-98AC-464C2205BC6F}" destId="{D8D8DD86-4D98-42C5-8584-4850D295394B}" srcOrd="17" destOrd="0" presId="urn:microsoft.com/office/officeart/2005/8/layout/target3"/>
    <dgm:cxn modelId="{5A8D3056-771B-4E54-B9AE-C23DDEBC6D50}" type="presParOf" srcId="{C4DF0BD7-50B0-4F35-98AC-464C2205BC6F}" destId="{52B1D456-B1E7-4741-B74F-11E2FEDD3D52}" srcOrd="18" destOrd="0" presId="urn:microsoft.com/office/officeart/2005/8/layout/target3"/>
    <dgm:cxn modelId="{86156E58-8D6C-493E-B936-7667537F32B8}" type="presParOf" srcId="{C4DF0BD7-50B0-4F35-98AC-464C2205BC6F}" destId="{98F304CA-115B-480D-BFCC-0303478DDA11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3102590-45A5-4B35-80FD-1D330E517E9E}" type="doc">
      <dgm:prSet loTypeId="urn:microsoft.com/office/officeart/2005/8/layout/vProcess5" loCatId="process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624E3AEA-1A46-40CA-81E2-4E099BB6A4AB}">
      <dgm:prSet custT="1"/>
      <dgm:spPr/>
      <dgm:t>
        <a:bodyPr/>
        <a:lstStyle/>
        <a:p>
          <a:pPr algn="just" rtl="0"/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Türev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araçların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esas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itibarıyla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finans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ilke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kurallarıyla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uyumlu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olmadığı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genelde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piyasalarda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kullanımın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mevcut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 değil ya da çok kısıtlıdır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3038480-CE43-4A73-9277-27B59AD8CDD0}" type="parTrans" cxnId="{EE049AA0-65F5-44AD-86CA-66A195C5A0FB}">
      <dgm:prSet/>
      <dgm:spPr/>
      <dgm:t>
        <a:bodyPr/>
        <a:lstStyle/>
        <a:p>
          <a:endParaRPr lang="tr-TR"/>
        </a:p>
      </dgm:t>
    </dgm:pt>
    <dgm:pt modelId="{0EE2342E-1D26-4919-A165-905534DA8770}" type="sibTrans" cxnId="{EE049AA0-65F5-44AD-86CA-66A195C5A0FB}">
      <dgm:prSet/>
      <dgm:spPr/>
      <dgm:t>
        <a:bodyPr/>
        <a:lstStyle/>
        <a:p>
          <a:endParaRPr lang="tr-TR"/>
        </a:p>
      </dgm:t>
    </dgm:pt>
    <dgm:pt modelId="{847129C4-2C82-4A24-B546-FCE4A631513D}">
      <dgm:prSet custT="1"/>
      <dgm:spPr/>
      <dgm:t>
        <a:bodyPr/>
        <a:lstStyle/>
        <a:p>
          <a:pPr algn="just" rtl="0"/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ilkelere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uyarlanmış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türev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benzeri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yeni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finansal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ürün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geliştirme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çabaları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: 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hedging (risk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kontrolü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)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amacıyla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kullanılmas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ı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16A62E8-1351-4154-81C6-27578C253A8C}" type="parTrans" cxnId="{7A0240F6-7F2F-49B3-948C-6591DC28B119}">
      <dgm:prSet/>
      <dgm:spPr/>
      <dgm:t>
        <a:bodyPr/>
        <a:lstStyle/>
        <a:p>
          <a:endParaRPr lang="tr-TR"/>
        </a:p>
      </dgm:t>
    </dgm:pt>
    <dgm:pt modelId="{568D4FF9-019F-41E7-B1C1-B271E3A625DA}" type="sibTrans" cxnId="{7A0240F6-7F2F-49B3-948C-6591DC28B119}">
      <dgm:prSet/>
      <dgm:spPr/>
      <dgm:t>
        <a:bodyPr/>
        <a:lstStyle/>
        <a:p>
          <a:endParaRPr lang="tr-TR"/>
        </a:p>
      </dgm:t>
    </dgm:pt>
    <dgm:pt modelId="{34069FE0-C380-45BF-A033-D61684E5ECAD}">
      <dgm:prSet custT="1"/>
      <dgm:spPr/>
      <dgm:t>
        <a:bodyPr/>
        <a:lstStyle/>
        <a:p>
          <a:pPr algn="just" rtl="0"/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opsiyon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forward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2BBB67B-FB44-4E5C-B3EC-327058561BDC}" type="parTrans" cxnId="{9C50EACF-FE4E-4CCC-ABDF-ABB265E30492}">
      <dgm:prSet/>
      <dgm:spPr/>
      <dgm:t>
        <a:bodyPr/>
        <a:lstStyle/>
        <a:p>
          <a:endParaRPr lang="tr-TR"/>
        </a:p>
      </dgm:t>
    </dgm:pt>
    <dgm:pt modelId="{D10F886A-11AE-45A4-AC68-BF84A51175B5}" type="sibTrans" cxnId="{9C50EACF-FE4E-4CCC-ABDF-ABB265E30492}">
      <dgm:prSet/>
      <dgm:spPr/>
      <dgm:t>
        <a:bodyPr/>
        <a:lstStyle/>
        <a:p>
          <a:endParaRPr lang="tr-TR"/>
        </a:p>
      </dgm:t>
    </dgm:pt>
    <dgm:pt modelId="{51790590-9729-4110-B74B-B446EA5633B6}">
      <dgm:prSet custT="1"/>
      <dgm:spPr/>
      <dgm:t>
        <a:bodyPr/>
        <a:lstStyle/>
        <a:p>
          <a:pPr algn="just" rtl="0"/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emel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konsept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hukuktaki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“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Vaad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”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kavram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ı: V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aadler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genelde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bağlayıcı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değildir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hukuken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yaptırımı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olmadığından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ekonomik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değer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 taşımaz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B2BA998-F739-4061-9C3D-75C6DA4CF406}" type="parTrans" cxnId="{7CEAF0E2-C2A1-4180-A56D-CB74321596CD}">
      <dgm:prSet/>
      <dgm:spPr/>
      <dgm:t>
        <a:bodyPr/>
        <a:lstStyle/>
        <a:p>
          <a:endParaRPr lang="tr-TR"/>
        </a:p>
      </dgm:t>
    </dgm:pt>
    <dgm:pt modelId="{D0626E21-3B2F-4FE8-B37D-A4D125E5B41C}" type="sibTrans" cxnId="{7CEAF0E2-C2A1-4180-A56D-CB74321596CD}">
      <dgm:prSet/>
      <dgm:spPr/>
      <dgm:t>
        <a:bodyPr/>
        <a:lstStyle/>
        <a:p>
          <a:endParaRPr lang="tr-TR"/>
        </a:p>
      </dgm:t>
    </dgm:pt>
    <dgm:pt modelId="{EDCDDC8A-00A6-4EE3-B49B-695C638FA271}">
      <dgm:prSet custT="1"/>
      <dgm:spPr/>
      <dgm:t>
        <a:bodyPr/>
        <a:lstStyle/>
        <a:p>
          <a:pPr algn="just" rtl="0"/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Türev ürünleri: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iki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taraflı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‘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sözleşmeye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’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değil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tek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taraflı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 ‘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Vaad</a:t>
          </a:r>
          <a:r>
            <a:rPr lang="en-US" sz="1600" dirty="0" smtClean="0">
              <a:latin typeface="Cambria" panose="02040503050406030204" pitchFamily="18" charset="0"/>
              <a:ea typeface="Cambria" panose="02040503050406030204" pitchFamily="18" charset="0"/>
            </a:rPr>
            <a:t>’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zeminine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 smtClean="0">
              <a:latin typeface="Cambria" panose="02040503050406030204" pitchFamily="18" charset="0"/>
              <a:ea typeface="Cambria" panose="02040503050406030204" pitchFamily="18" charset="0"/>
            </a:rPr>
            <a:t>oturtulursa</a:t>
          </a:r>
          <a:r>
            <a:rPr lang="tr-TR" sz="1600" dirty="0" smtClean="0">
              <a:latin typeface="Cambria" panose="02040503050406030204" pitchFamily="18" charset="0"/>
              <a:ea typeface="Cambria" panose="02040503050406030204" pitchFamily="18" charset="0"/>
            </a:rPr>
            <a:t> meşrutiyet kazanır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76ED84C-1E73-46C7-BD43-9B9D79BAC02E}" type="parTrans" cxnId="{C4969942-6D10-45F0-8014-3DD65D47F44E}">
      <dgm:prSet/>
      <dgm:spPr/>
      <dgm:t>
        <a:bodyPr/>
        <a:lstStyle/>
        <a:p>
          <a:endParaRPr lang="tr-TR"/>
        </a:p>
      </dgm:t>
    </dgm:pt>
    <dgm:pt modelId="{104F099C-C990-4C7B-B3D9-D651733E82BF}" type="sibTrans" cxnId="{C4969942-6D10-45F0-8014-3DD65D47F44E}">
      <dgm:prSet/>
      <dgm:spPr/>
      <dgm:t>
        <a:bodyPr/>
        <a:lstStyle/>
        <a:p>
          <a:endParaRPr lang="tr-TR"/>
        </a:p>
      </dgm:t>
    </dgm:pt>
    <dgm:pt modelId="{D1F5620F-0D7E-4A3F-B843-1EC09EB9C043}">
      <dgm:prSet/>
      <dgm:spPr/>
      <dgm:t>
        <a:bodyPr/>
        <a:lstStyle/>
        <a:p>
          <a:endParaRPr lang="tr-TR"/>
        </a:p>
      </dgm:t>
    </dgm:pt>
    <dgm:pt modelId="{87E3CACD-36C1-4E4C-83FB-306AD6120488}" type="parTrans" cxnId="{69ECBBF6-CA31-42AB-B26A-2BFC8AE9402C}">
      <dgm:prSet/>
      <dgm:spPr/>
      <dgm:t>
        <a:bodyPr/>
        <a:lstStyle/>
        <a:p>
          <a:endParaRPr lang="tr-TR"/>
        </a:p>
      </dgm:t>
    </dgm:pt>
    <dgm:pt modelId="{9B8AFDEF-45A8-4153-9034-4284E4A00398}" type="sibTrans" cxnId="{69ECBBF6-CA31-42AB-B26A-2BFC8AE9402C}">
      <dgm:prSet/>
      <dgm:spPr/>
      <dgm:t>
        <a:bodyPr/>
        <a:lstStyle/>
        <a:p>
          <a:endParaRPr lang="tr-TR"/>
        </a:p>
      </dgm:t>
    </dgm:pt>
    <dgm:pt modelId="{16DB9E94-D719-4026-86C1-6FDE97CC3913}" type="pres">
      <dgm:prSet presAssocID="{03102590-45A5-4B35-80FD-1D330E517E9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A2A651F-3FB8-4369-BC95-1188D3863543}" type="pres">
      <dgm:prSet presAssocID="{03102590-45A5-4B35-80FD-1D330E517E9E}" presName="dummyMaxCanvas" presStyleCnt="0">
        <dgm:presLayoutVars/>
      </dgm:prSet>
      <dgm:spPr/>
    </dgm:pt>
    <dgm:pt modelId="{156F6D01-34AA-465F-94BA-381BFB7C498C}" type="pres">
      <dgm:prSet presAssocID="{03102590-45A5-4B35-80FD-1D330E517E9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251F24-5815-4EDF-AF4D-98D044C6ECFF}" type="pres">
      <dgm:prSet presAssocID="{03102590-45A5-4B35-80FD-1D330E517E9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9CC6DBD-0D4D-48A3-8096-6E30846178AF}" type="pres">
      <dgm:prSet presAssocID="{03102590-45A5-4B35-80FD-1D330E517E9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B30126-5D7D-4FC1-BAD0-249C7D4F5789}" type="pres">
      <dgm:prSet presAssocID="{03102590-45A5-4B35-80FD-1D330E517E9E}" presName="FiveNodes_4" presStyleLbl="node1" presStyleIdx="3" presStyleCnt="5" custLinFactNeighborX="19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251628-F5F8-460B-883E-FA46EE19CD7D}" type="pres">
      <dgm:prSet presAssocID="{03102590-45A5-4B35-80FD-1D330E517E9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A14279-2A48-4C3B-86C5-4B1313F74320}" type="pres">
      <dgm:prSet presAssocID="{03102590-45A5-4B35-80FD-1D330E517E9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220424-A452-4DA3-9B8D-A5CBE04938B3}" type="pres">
      <dgm:prSet presAssocID="{03102590-45A5-4B35-80FD-1D330E517E9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D460F39-E98E-4905-BD4C-C135C4CE9595}" type="pres">
      <dgm:prSet presAssocID="{03102590-45A5-4B35-80FD-1D330E517E9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B57D4D-5C79-4770-97CD-1EDC259220B8}" type="pres">
      <dgm:prSet presAssocID="{03102590-45A5-4B35-80FD-1D330E517E9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DA04C6-B2C4-4AF1-A074-B0C8EF4C58AF}" type="pres">
      <dgm:prSet presAssocID="{03102590-45A5-4B35-80FD-1D330E517E9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5A7ACE8-3F3D-457F-A8D1-7E735D870FC0}" type="pres">
      <dgm:prSet presAssocID="{03102590-45A5-4B35-80FD-1D330E517E9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644455-CDCA-4C2B-993E-4B210FA027B4}" type="pres">
      <dgm:prSet presAssocID="{03102590-45A5-4B35-80FD-1D330E517E9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D1187D-846C-4A24-A144-8B15A92FF43A}" type="pres">
      <dgm:prSet presAssocID="{03102590-45A5-4B35-80FD-1D330E517E9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BB5356E-C5BA-4F63-8EB3-1CA2D92B01AA}" type="pres">
      <dgm:prSet presAssocID="{03102590-45A5-4B35-80FD-1D330E517E9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1880D81-5832-4539-B266-C5D88AF16586}" type="presOf" srcId="{624E3AEA-1A46-40CA-81E2-4E099BB6A4AB}" destId="{DBDA04C6-B2C4-4AF1-A074-B0C8EF4C58AF}" srcOrd="1" destOrd="0" presId="urn:microsoft.com/office/officeart/2005/8/layout/vProcess5"/>
    <dgm:cxn modelId="{FFBBBBCF-1A4C-47AA-A1E2-2060046D6112}" type="presOf" srcId="{847129C4-2C82-4A24-B546-FCE4A631513D}" destId="{38251F24-5815-4EDF-AF4D-98D044C6ECFF}" srcOrd="0" destOrd="0" presId="urn:microsoft.com/office/officeart/2005/8/layout/vProcess5"/>
    <dgm:cxn modelId="{2B9BDC2B-1D60-463A-A003-5D25519AC216}" type="presOf" srcId="{D0626E21-3B2F-4FE8-B37D-A4D125E5B41C}" destId="{F6B57D4D-5C79-4770-97CD-1EDC259220B8}" srcOrd="0" destOrd="0" presId="urn:microsoft.com/office/officeart/2005/8/layout/vProcess5"/>
    <dgm:cxn modelId="{0FF2097D-C3D1-4299-B9B8-A4FD611C2C69}" type="presOf" srcId="{EDCDDC8A-00A6-4EE3-B49B-695C638FA271}" destId="{4B251628-F5F8-460B-883E-FA46EE19CD7D}" srcOrd="0" destOrd="0" presId="urn:microsoft.com/office/officeart/2005/8/layout/vProcess5"/>
    <dgm:cxn modelId="{7A0240F6-7F2F-49B3-948C-6591DC28B119}" srcId="{03102590-45A5-4B35-80FD-1D330E517E9E}" destId="{847129C4-2C82-4A24-B546-FCE4A631513D}" srcOrd="1" destOrd="0" parTransId="{916A62E8-1351-4154-81C6-27578C253A8C}" sibTransId="{568D4FF9-019F-41E7-B1C1-B271E3A625DA}"/>
    <dgm:cxn modelId="{A6FD51E6-8C77-4CC6-BC56-BB9C6DD21AC9}" type="presOf" srcId="{51790590-9729-4110-B74B-B446EA5633B6}" destId="{9CB30126-5D7D-4FC1-BAD0-249C7D4F5789}" srcOrd="0" destOrd="0" presId="urn:microsoft.com/office/officeart/2005/8/layout/vProcess5"/>
    <dgm:cxn modelId="{DDF163C8-2625-42ED-86C9-0EBA3876CB1B}" type="presOf" srcId="{0EE2342E-1D26-4919-A165-905534DA8770}" destId="{F8A14279-2A48-4C3B-86C5-4B1313F74320}" srcOrd="0" destOrd="0" presId="urn:microsoft.com/office/officeart/2005/8/layout/vProcess5"/>
    <dgm:cxn modelId="{9C50EACF-FE4E-4CCC-ABDF-ABB265E30492}" srcId="{03102590-45A5-4B35-80FD-1D330E517E9E}" destId="{34069FE0-C380-45BF-A033-D61684E5ECAD}" srcOrd="2" destOrd="0" parTransId="{F2BBB67B-FB44-4E5C-B3EC-327058561BDC}" sibTransId="{D10F886A-11AE-45A4-AC68-BF84A51175B5}"/>
    <dgm:cxn modelId="{69ECBBF6-CA31-42AB-B26A-2BFC8AE9402C}" srcId="{03102590-45A5-4B35-80FD-1D330E517E9E}" destId="{D1F5620F-0D7E-4A3F-B843-1EC09EB9C043}" srcOrd="5" destOrd="0" parTransId="{87E3CACD-36C1-4E4C-83FB-306AD6120488}" sibTransId="{9B8AFDEF-45A8-4153-9034-4284E4A00398}"/>
    <dgm:cxn modelId="{EEB75B82-BF74-4187-A2E0-EB9319FDDB39}" type="presOf" srcId="{D10F886A-11AE-45A4-AC68-BF84A51175B5}" destId="{1D460F39-E98E-4905-BD4C-C135C4CE9595}" srcOrd="0" destOrd="0" presId="urn:microsoft.com/office/officeart/2005/8/layout/vProcess5"/>
    <dgm:cxn modelId="{C2355E30-9305-4A3D-A111-F73447B19766}" type="presOf" srcId="{51790590-9729-4110-B74B-B446EA5633B6}" destId="{0DD1187D-846C-4A24-A144-8B15A92FF43A}" srcOrd="1" destOrd="0" presId="urn:microsoft.com/office/officeart/2005/8/layout/vProcess5"/>
    <dgm:cxn modelId="{2C965853-97AE-4A52-945E-FCFCC15803EC}" type="presOf" srcId="{847129C4-2C82-4A24-B546-FCE4A631513D}" destId="{F5A7ACE8-3F3D-457F-A8D1-7E735D870FC0}" srcOrd="1" destOrd="0" presId="urn:microsoft.com/office/officeart/2005/8/layout/vProcess5"/>
    <dgm:cxn modelId="{3A4DE072-B54C-4F25-963B-DF8BC5C07657}" type="presOf" srcId="{03102590-45A5-4B35-80FD-1D330E517E9E}" destId="{16DB9E94-D719-4026-86C1-6FDE97CC3913}" srcOrd="0" destOrd="0" presId="urn:microsoft.com/office/officeart/2005/8/layout/vProcess5"/>
    <dgm:cxn modelId="{1D3A7483-A449-4474-A88B-0580B309C876}" type="presOf" srcId="{34069FE0-C380-45BF-A033-D61684E5ECAD}" destId="{19CC6DBD-0D4D-48A3-8096-6E30846178AF}" srcOrd="0" destOrd="0" presId="urn:microsoft.com/office/officeart/2005/8/layout/vProcess5"/>
    <dgm:cxn modelId="{EE049AA0-65F5-44AD-86CA-66A195C5A0FB}" srcId="{03102590-45A5-4B35-80FD-1D330E517E9E}" destId="{624E3AEA-1A46-40CA-81E2-4E099BB6A4AB}" srcOrd="0" destOrd="0" parTransId="{F3038480-CE43-4A73-9277-27B59AD8CDD0}" sibTransId="{0EE2342E-1D26-4919-A165-905534DA8770}"/>
    <dgm:cxn modelId="{9209DD8F-441F-4BFF-BA99-D44A368CB902}" type="presOf" srcId="{568D4FF9-019F-41E7-B1C1-B271E3A625DA}" destId="{E4220424-A452-4DA3-9B8D-A5CBE04938B3}" srcOrd="0" destOrd="0" presId="urn:microsoft.com/office/officeart/2005/8/layout/vProcess5"/>
    <dgm:cxn modelId="{7AE3BA2A-3DBE-4B18-8B65-50D2032FFE65}" type="presOf" srcId="{EDCDDC8A-00A6-4EE3-B49B-695C638FA271}" destId="{4BB5356E-C5BA-4F63-8EB3-1CA2D92B01AA}" srcOrd="1" destOrd="0" presId="urn:microsoft.com/office/officeart/2005/8/layout/vProcess5"/>
    <dgm:cxn modelId="{7CEAF0E2-C2A1-4180-A56D-CB74321596CD}" srcId="{03102590-45A5-4B35-80FD-1D330E517E9E}" destId="{51790590-9729-4110-B74B-B446EA5633B6}" srcOrd="3" destOrd="0" parTransId="{BB2BA998-F739-4061-9C3D-75C6DA4CF406}" sibTransId="{D0626E21-3B2F-4FE8-B37D-A4D125E5B41C}"/>
    <dgm:cxn modelId="{3B714FD6-CA81-4DF2-B116-1AF8C2C23876}" type="presOf" srcId="{34069FE0-C380-45BF-A033-D61684E5ECAD}" destId="{AE644455-CDCA-4C2B-993E-4B210FA027B4}" srcOrd="1" destOrd="0" presId="urn:microsoft.com/office/officeart/2005/8/layout/vProcess5"/>
    <dgm:cxn modelId="{C4969942-6D10-45F0-8014-3DD65D47F44E}" srcId="{03102590-45A5-4B35-80FD-1D330E517E9E}" destId="{EDCDDC8A-00A6-4EE3-B49B-695C638FA271}" srcOrd="4" destOrd="0" parTransId="{E76ED84C-1E73-46C7-BD43-9B9D79BAC02E}" sibTransId="{104F099C-C990-4C7B-B3D9-D651733E82BF}"/>
    <dgm:cxn modelId="{CC6FD494-9374-48EF-83C7-EC793C6ABC8D}" type="presOf" srcId="{624E3AEA-1A46-40CA-81E2-4E099BB6A4AB}" destId="{156F6D01-34AA-465F-94BA-381BFB7C498C}" srcOrd="0" destOrd="0" presId="urn:microsoft.com/office/officeart/2005/8/layout/vProcess5"/>
    <dgm:cxn modelId="{F17E002D-815D-4999-BD83-1CC97485037B}" type="presParOf" srcId="{16DB9E94-D719-4026-86C1-6FDE97CC3913}" destId="{FA2A651F-3FB8-4369-BC95-1188D3863543}" srcOrd="0" destOrd="0" presId="urn:microsoft.com/office/officeart/2005/8/layout/vProcess5"/>
    <dgm:cxn modelId="{907CA363-4BD9-4D65-8BE8-4F0B324F426C}" type="presParOf" srcId="{16DB9E94-D719-4026-86C1-6FDE97CC3913}" destId="{156F6D01-34AA-465F-94BA-381BFB7C498C}" srcOrd="1" destOrd="0" presId="urn:microsoft.com/office/officeart/2005/8/layout/vProcess5"/>
    <dgm:cxn modelId="{55E4455C-B557-4D2B-9F81-5394C79B241B}" type="presParOf" srcId="{16DB9E94-D719-4026-86C1-6FDE97CC3913}" destId="{38251F24-5815-4EDF-AF4D-98D044C6ECFF}" srcOrd="2" destOrd="0" presId="urn:microsoft.com/office/officeart/2005/8/layout/vProcess5"/>
    <dgm:cxn modelId="{FFD4270B-E669-48C0-8F2B-2C42D24D146C}" type="presParOf" srcId="{16DB9E94-D719-4026-86C1-6FDE97CC3913}" destId="{19CC6DBD-0D4D-48A3-8096-6E30846178AF}" srcOrd="3" destOrd="0" presId="urn:microsoft.com/office/officeart/2005/8/layout/vProcess5"/>
    <dgm:cxn modelId="{99B61607-7CEB-4B7B-BF46-BE3380C6E41A}" type="presParOf" srcId="{16DB9E94-D719-4026-86C1-6FDE97CC3913}" destId="{9CB30126-5D7D-4FC1-BAD0-249C7D4F5789}" srcOrd="4" destOrd="0" presId="urn:microsoft.com/office/officeart/2005/8/layout/vProcess5"/>
    <dgm:cxn modelId="{61F90A24-02E1-4E2F-8964-01CDEE28C525}" type="presParOf" srcId="{16DB9E94-D719-4026-86C1-6FDE97CC3913}" destId="{4B251628-F5F8-460B-883E-FA46EE19CD7D}" srcOrd="5" destOrd="0" presId="urn:microsoft.com/office/officeart/2005/8/layout/vProcess5"/>
    <dgm:cxn modelId="{6E5C8D8C-7011-4F77-BF5B-449FDB3E94B5}" type="presParOf" srcId="{16DB9E94-D719-4026-86C1-6FDE97CC3913}" destId="{F8A14279-2A48-4C3B-86C5-4B1313F74320}" srcOrd="6" destOrd="0" presId="urn:microsoft.com/office/officeart/2005/8/layout/vProcess5"/>
    <dgm:cxn modelId="{91ABE0A8-29BD-49B9-A4DC-295725098AE4}" type="presParOf" srcId="{16DB9E94-D719-4026-86C1-6FDE97CC3913}" destId="{E4220424-A452-4DA3-9B8D-A5CBE04938B3}" srcOrd="7" destOrd="0" presId="urn:microsoft.com/office/officeart/2005/8/layout/vProcess5"/>
    <dgm:cxn modelId="{32BEF907-A99D-485B-90C2-EBDDA5319FD6}" type="presParOf" srcId="{16DB9E94-D719-4026-86C1-6FDE97CC3913}" destId="{1D460F39-E98E-4905-BD4C-C135C4CE9595}" srcOrd="8" destOrd="0" presId="urn:microsoft.com/office/officeart/2005/8/layout/vProcess5"/>
    <dgm:cxn modelId="{5B648DDC-3C1A-4272-A1C4-E32B6C692715}" type="presParOf" srcId="{16DB9E94-D719-4026-86C1-6FDE97CC3913}" destId="{F6B57D4D-5C79-4770-97CD-1EDC259220B8}" srcOrd="9" destOrd="0" presId="urn:microsoft.com/office/officeart/2005/8/layout/vProcess5"/>
    <dgm:cxn modelId="{11B8FDD0-C921-4A1F-A570-E5D7552F0409}" type="presParOf" srcId="{16DB9E94-D719-4026-86C1-6FDE97CC3913}" destId="{DBDA04C6-B2C4-4AF1-A074-B0C8EF4C58AF}" srcOrd="10" destOrd="0" presId="urn:microsoft.com/office/officeart/2005/8/layout/vProcess5"/>
    <dgm:cxn modelId="{01C9D6E7-5469-4DB6-A201-CB3F1BEDC9FD}" type="presParOf" srcId="{16DB9E94-D719-4026-86C1-6FDE97CC3913}" destId="{F5A7ACE8-3F3D-457F-A8D1-7E735D870FC0}" srcOrd="11" destOrd="0" presId="urn:microsoft.com/office/officeart/2005/8/layout/vProcess5"/>
    <dgm:cxn modelId="{DC16F80C-03C5-42EB-AF61-C278309665B9}" type="presParOf" srcId="{16DB9E94-D719-4026-86C1-6FDE97CC3913}" destId="{AE644455-CDCA-4C2B-993E-4B210FA027B4}" srcOrd="12" destOrd="0" presId="urn:microsoft.com/office/officeart/2005/8/layout/vProcess5"/>
    <dgm:cxn modelId="{9461524C-60C9-459F-A6C6-BB12386D20E2}" type="presParOf" srcId="{16DB9E94-D719-4026-86C1-6FDE97CC3913}" destId="{0DD1187D-846C-4A24-A144-8B15A92FF43A}" srcOrd="13" destOrd="0" presId="urn:microsoft.com/office/officeart/2005/8/layout/vProcess5"/>
    <dgm:cxn modelId="{A302DDFD-A8B7-4186-ACFE-1AC5EC714FD4}" type="presParOf" srcId="{16DB9E94-D719-4026-86C1-6FDE97CC3913}" destId="{4BB5356E-C5BA-4F63-8EB3-1CA2D92B01A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B49FF7-5017-4A13-8638-3CB671D6563D}" type="doc">
      <dgm:prSet loTypeId="urn:microsoft.com/office/officeart/2005/8/layout/hProcess11" loCatId="process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tr-TR"/>
        </a:p>
      </dgm:t>
    </dgm:pt>
    <dgm:pt modelId="{BAD4E1A0-A576-4D80-BB3A-1EEABE93785A}">
      <dgm:prSet custT="1"/>
      <dgm:spPr/>
      <dgm:t>
        <a:bodyPr/>
        <a:lstStyle/>
        <a:p>
          <a:pPr algn="ctr" rtl="0"/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Basel </a:t>
          </a:r>
          <a:r>
            <a:rPr lang="en-US" sz="1400" dirty="0" err="1" smtClean="0">
              <a:latin typeface="Cambria" panose="02040503050406030204" pitchFamily="18" charset="0"/>
              <a:ea typeface="Cambria" panose="02040503050406030204" pitchFamily="18" charset="0"/>
            </a:rPr>
            <a:t>I’deki</a:t>
          </a:r>
          <a:r>
            <a:rPr lang="en-US" sz="14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temel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ilke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bankanın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sermaye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yeterliliği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aktiflerinin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en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az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yüzde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8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oranında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olması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riskine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karşı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önlem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almasıydı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0E08C959-4CE8-4E06-8574-C0A2AF67D2D5}" type="parTrans" cxnId="{E1966226-3306-4DE5-8B92-4711F248644D}">
      <dgm:prSet/>
      <dgm:spPr/>
      <dgm:t>
        <a:bodyPr/>
        <a:lstStyle/>
        <a:p>
          <a:endParaRPr lang="tr-TR"/>
        </a:p>
      </dgm:t>
    </dgm:pt>
    <dgm:pt modelId="{63CDE7F8-A42C-4B43-8112-B6AF45453AB4}" type="sibTrans" cxnId="{E1966226-3306-4DE5-8B92-4711F248644D}">
      <dgm:prSet/>
      <dgm:spPr/>
      <dgm:t>
        <a:bodyPr/>
        <a:lstStyle/>
        <a:p>
          <a:endParaRPr lang="tr-TR"/>
        </a:p>
      </dgm:t>
    </dgm:pt>
    <dgm:pt modelId="{AAE8C166-59F0-4D28-8122-FFDCC54391D2}">
      <dgm:prSet custT="1"/>
      <dgm:spPr/>
      <dgm:t>
        <a:bodyPr/>
        <a:lstStyle/>
        <a:p>
          <a:pPr algn="ctr" rtl="0"/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Basel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II’nin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getirdiği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yenilikler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;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riskinde </a:t>
          </a:r>
          <a:r>
            <a:rPr lang="tr-TR" sz="1400" dirty="0" err="1">
              <a:latin typeface="Cambria" panose="02040503050406030204" pitchFamily="18" charset="0"/>
              <a:ea typeface="Cambria" panose="02040503050406030204" pitchFamily="18" charset="0"/>
            </a:rPr>
            <a:t>rating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dikkate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alınacak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ve h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er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banka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kendi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içsel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risk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yönetimi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tekniklerini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geliştirecektir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0BEACB78-C15E-434C-B7D0-5ADC08437437}" type="parTrans" cxnId="{9125D8B0-1B1D-4C8F-97F5-5AB4657CD9D1}">
      <dgm:prSet/>
      <dgm:spPr/>
      <dgm:t>
        <a:bodyPr/>
        <a:lstStyle/>
        <a:p>
          <a:endParaRPr lang="tr-TR"/>
        </a:p>
      </dgm:t>
    </dgm:pt>
    <dgm:pt modelId="{4FF14BE7-C967-4C4A-B138-B46D28BC8139}" type="sibTrans" cxnId="{9125D8B0-1B1D-4C8F-97F5-5AB4657CD9D1}">
      <dgm:prSet/>
      <dgm:spPr/>
      <dgm:t>
        <a:bodyPr/>
        <a:lstStyle/>
        <a:p>
          <a:endParaRPr lang="tr-TR"/>
        </a:p>
      </dgm:t>
    </dgm:pt>
    <dgm:pt modelId="{4E3382BE-199B-42D0-94A8-A07AF31D6F25}">
      <dgm:prSet custT="1"/>
      <dgm:spPr/>
      <dgm:t>
        <a:bodyPr/>
        <a:lstStyle/>
        <a:p>
          <a:pPr rtl="0"/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Basel III,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özetle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daha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az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riskli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işlem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veya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daha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fazla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öz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kaynak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önermektedir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2EBFA2A8-D8CA-4063-AF23-AD6FE283785B}" type="parTrans" cxnId="{B89C70AF-BA67-47F9-AD43-A84E22582426}">
      <dgm:prSet/>
      <dgm:spPr/>
      <dgm:t>
        <a:bodyPr/>
        <a:lstStyle/>
        <a:p>
          <a:endParaRPr lang="tr-TR"/>
        </a:p>
      </dgm:t>
    </dgm:pt>
    <dgm:pt modelId="{1D7241E6-71F2-4FA6-8B18-FB3E128A1FF8}" type="sibTrans" cxnId="{B89C70AF-BA67-47F9-AD43-A84E22582426}">
      <dgm:prSet/>
      <dgm:spPr/>
      <dgm:t>
        <a:bodyPr/>
        <a:lstStyle/>
        <a:p>
          <a:endParaRPr lang="tr-TR"/>
        </a:p>
      </dgm:t>
    </dgm:pt>
    <dgm:pt modelId="{1978BC87-8175-49BC-A28C-12A047CB7122}">
      <dgm:prSet custT="1"/>
      <dgm:spPr/>
      <dgm:t>
        <a:bodyPr/>
        <a:lstStyle/>
        <a:p>
          <a:pPr rtl="0"/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Basel </a:t>
          </a:r>
          <a:r>
            <a:rPr lang="tr-TR" sz="1400" dirty="0" err="1">
              <a:latin typeface="Cambria" panose="02040503050406030204" pitchFamily="18" charset="0"/>
              <a:ea typeface="Cambria" panose="02040503050406030204" pitchFamily="18" charset="0"/>
            </a:rPr>
            <a:t>IV’ün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getirdiği yenilikler;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Basitlik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Şeffaflık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Tutarlılık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K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arşılaştırılabilirlik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400" dirty="0">
              <a:latin typeface="Cambria" panose="02040503050406030204" pitchFamily="18" charset="0"/>
              <a:ea typeface="Cambria" panose="02040503050406030204" pitchFamily="18" charset="0"/>
            </a:rPr>
            <a:t>D</a:t>
          </a:r>
          <a:r>
            <a:rPr lang="en-US" sz="1400" dirty="0" err="1">
              <a:latin typeface="Cambria" panose="02040503050406030204" pitchFamily="18" charset="0"/>
              <a:ea typeface="Cambria" panose="02040503050406030204" pitchFamily="18" charset="0"/>
            </a:rPr>
            <a:t>uyarlılık</a:t>
          </a:r>
          <a:r>
            <a:rPr lang="en-US" sz="14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F32D6217-77FC-46E6-BD85-EBF4AD8241D1}" type="parTrans" cxnId="{7866605C-E2DD-4336-8EDE-F4C9BE644EE9}">
      <dgm:prSet/>
      <dgm:spPr/>
      <dgm:t>
        <a:bodyPr/>
        <a:lstStyle/>
        <a:p>
          <a:endParaRPr lang="tr-TR"/>
        </a:p>
      </dgm:t>
    </dgm:pt>
    <dgm:pt modelId="{9FB83E9F-ECC9-4A53-AC05-04F879BAD810}" type="sibTrans" cxnId="{7866605C-E2DD-4336-8EDE-F4C9BE644EE9}">
      <dgm:prSet/>
      <dgm:spPr/>
      <dgm:t>
        <a:bodyPr/>
        <a:lstStyle/>
        <a:p>
          <a:endParaRPr lang="tr-TR"/>
        </a:p>
      </dgm:t>
    </dgm:pt>
    <dgm:pt modelId="{92B3D4A7-9CD4-4A24-B8A9-B42E39D2E4C0}" type="pres">
      <dgm:prSet presAssocID="{C3B49FF7-5017-4A13-8638-3CB671D6563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8E7EE25-1902-46C6-B5A2-3885300C68EF}" type="pres">
      <dgm:prSet presAssocID="{C3B49FF7-5017-4A13-8638-3CB671D6563D}" presName="arrow" presStyleLbl="bgShp" presStyleIdx="0" presStyleCnt="1"/>
      <dgm:spPr/>
    </dgm:pt>
    <dgm:pt modelId="{DE989A6F-A1A9-4E3E-AF5B-293A7399606D}" type="pres">
      <dgm:prSet presAssocID="{C3B49FF7-5017-4A13-8638-3CB671D6563D}" presName="points" presStyleCnt="0"/>
      <dgm:spPr/>
    </dgm:pt>
    <dgm:pt modelId="{28AD10C2-A4BC-450B-B78B-C1707F877148}" type="pres">
      <dgm:prSet presAssocID="{BAD4E1A0-A576-4D80-BB3A-1EEABE93785A}" presName="compositeA" presStyleCnt="0"/>
      <dgm:spPr/>
    </dgm:pt>
    <dgm:pt modelId="{4F98FED0-3746-4C68-B3C0-C7864254A222}" type="pres">
      <dgm:prSet presAssocID="{BAD4E1A0-A576-4D80-BB3A-1EEABE93785A}" presName="textA" presStyleLbl="revTx" presStyleIdx="0" presStyleCnt="4" custScaleX="26568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8663979-E179-4B65-991A-E264D75B46DA}" type="pres">
      <dgm:prSet presAssocID="{BAD4E1A0-A576-4D80-BB3A-1EEABE93785A}" presName="circleA" presStyleLbl="node1" presStyleIdx="0" presStyleCnt="4"/>
      <dgm:spPr/>
    </dgm:pt>
    <dgm:pt modelId="{1903D56F-B922-4045-8863-787B61780FEF}" type="pres">
      <dgm:prSet presAssocID="{BAD4E1A0-A576-4D80-BB3A-1EEABE93785A}" presName="spaceA" presStyleCnt="0"/>
      <dgm:spPr/>
    </dgm:pt>
    <dgm:pt modelId="{A63180C5-9B4C-46A1-9D08-F37AC0A7CC83}" type="pres">
      <dgm:prSet presAssocID="{63CDE7F8-A42C-4B43-8112-B6AF45453AB4}" presName="space" presStyleCnt="0"/>
      <dgm:spPr/>
    </dgm:pt>
    <dgm:pt modelId="{B219380F-8EE2-4727-85AE-DB09C51292DC}" type="pres">
      <dgm:prSet presAssocID="{AAE8C166-59F0-4D28-8122-FFDCC54391D2}" presName="compositeB" presStyleCnt="0"/>
      <dgm:spPr/>
    </dgm:pt>
    <dgm:pt modelId="{E82D7CD7-631B-48E9-A091-915BE84413C2}" type="pres">
      <dgm:prSet presAssocID="{AAE8C166-59F0-4D28-8122-FFDCC54391D2}" presName="textB" presStyleLbl="revTx" presStyleIdx="1" presStyleCnt="4" custScaleX="2877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CF1719B-612C-42EB-ADA8-2E98E3F82FDA}" type="pres">
      <dgm:prSet presAssocID="{AAE8C166-59F0-4D28-8122-FFDCC54391D2}" presName="circleB" presStyleLbl="node1" presStyleIdx="1" presStyleCnt="4"/>
      <dgm:spPr/>
    </dgm:pt>
    <dgm:pt modelId="{B842E18A-ADBD-4AA8-8F04-23DBE10D2063}" type="pres">
      <dgm:prSet presAssocID="{AAE8C166-59F0-4D28-8122-FFDCC54391D2}" presName="spaceB" presStyleCnt="0"/>
      <dgm:spPr/>
    </dgm:pt>
    <dgm:pt modelId="{FBB050F0-47E3-4806-8B88-0343E0BA78E0}" type="pres">
      <dgm:prSet presAssocID="{4FF14BE7-C967-4C4A-B138-B46D28BC8139}" presName="space" presStyleCnt="0"/>
      <dgm:spPr/>
    </dgm:pt>
    <dgm:pt modelId="{39B1414C-F800-4A6A-8119-48B890FCFBC4}" type="pres">
      <dgm:prSet presAssocID="{4E3382BE-199B-42D0-94A8-A07AF31D6F25}" presName="compositeA" presStyleCnt="0"/>
      <dgm:spPr/>
    </dgm:pt>
    <dgm:pt modelId="{50CE677B-4B00-404B-905A-9917E69808B5}" type="pres">
      <dgm:prSet presAssocID="{4E3382BE-199B-42D0-94A8-A07AF31D6F25}" presName="textA" presStyleLbl="revTx" presStyleIdx="2" presStyleCnt="4" custScaleX="20025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D138853-DE2C-4D8C-B742-FDE08C9E0E6A}" type="pres">
      <dgm:prSet presAssocID="{4E3382BE-199B-42D0-94A8-A07AF31D6F25}" presName="circleA" presStyleLbl="node1" presStyleIdx="2" presStyleCnt="4"/>
      <dgm:spPr/>
    </dgm:pt>
    <dgm:pt modelId="{457522CE-35D8-44FA-843A-AB0577EE1ECF}" type="pres">
      <dgm:prSet presAssocID="{4E3382BE-199B-42D0-94A8-A07AF31D6F25}" presName="spaceA" presStyleCnt="0"/>
      <dgm:spPr/>
    </dgm:pt>
    <dgm:pt modelId="{23B06582-B612-4EE3-A505-B6FB582D0ECF}" type="pres">
      <dgm:prSet presAssocID="{1D7241E6-71F2-4FA6-8B18-FB3E128A1FF8}" presName="space" presStyleCnt="0"/>
      <dgm:spPr/>
    </dgm:pt>
    <dgm:pt modelId="{9017ABEF-F961-49BF-A650-AF31E3C0E778}" type="pres">
      <dgm:prSet presAssocID="{1978BC87-8175-49BC-A28C-12A047CB7122}" presName="compositeB" presStyleCnt="0"/>
      <dgm:spPr/>
    </dgm:pt>
    <dgm:pt modelId="{048EEDD4-DB78-4CE7-84D8-ACE7CC59E7FC}" type="pres">
      <dgm:prSet presAssocID="{1978BC87-8175-49BC-A28C-12A047CB7122}" presName="textB" presStyleLbl="revTx" presStyleIdx="3" presStyleCnt="4" custScaleX="21550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6B8D627-F24F-4F5A-957D-C9569873A4D4}" type="pres">
      <dgm:prSet presAssocID="{1978BC87-8175-49BC-A28C-12A047CB7122}" presName="circleB" presStyleLbl="node1" presStyleIdx="3" presStyleCnt="4"/>
      <dgm:spPr/>
    </dgm:pt>
    <dgm:pt modelId="{9B16A822-B189-4B8B-A604-0D54C82ED1FF}" type="pres">
      <dgm:prSet presAssocID="{1978BC87-8175-49BC-A28C-12A047CB7122}" presName="spaceB" presStyleCnt="0"/>
      <dgm:spPr/>
    </dgm:pt>
  </dgm:ptLst>
  <dgm:cxnLst>
    <dgm:cxn modelId="{B89C70AF-BA67-47F9-AD43-A84E22582426}" srcId="{C3B49FF7-5017-4A13-8638-3CB671D6563D}" destId="{4E3382BE-199B-42D0-94A8-A07AF31D6F25}" srcOrd="2" destOrd="0" parTransId="{2EBFA2A8-D8CA-4063-AF23-AD6FE283785B}" sibTransId="{1D7241E6-71F2-4FA6-8B18-FB3E128A1FF8}"/>
    <dgm:cxn modelId="{11FFE798-8ED4-4F0C-BC55-0BD8E4E63940}" type="presOf" srcId="{4E3382BE-199B-42D0-94A8-A07AF31D6F25}" destId="{50CE677B-4B00-404B-905A-9917E69808B5}" srcOrd="0" destOrd="0" presId="urn:microsoft.com/office/officeart/2005/8/layout/hProcess11"/>
    <dgm:cxn modelId="{31B5DBFB-EFAF-4DF9-BA6C-544604B8D444}" type="presOf" srcId="{BAD4E1A0-A576-4D80-BB3A-1EEABE93785A}" destId="{4F98FED0-3746-4C68-B3C0-C7864254A222}" srcOrd="0" destOrd="0" presId="urn:microsoft.com/office/officeart/2005/8/layout/hProcess11"/>
    <dgm:cxn modelId="{7CB8777C-3835-45BE-AF0D-5663AFA11359}" type="presOf" srcId="{1978BC87-8175-49BC-A28C-12A047CB7122}" destId="{048EEDD4-DB78-4CE7-84D8-ACE7CC59E7FC}" srcOrd="0" destOrd="0" presId="urn:microsoft.com/office/officeart/2005/8/layout/hProcess11"/>
    <dgm:cxn modelId="{E1966226-3306-4DE5-8B92-4711F248644D}" srcId="{C3B49FF7-5017-4A13-8638-3CB671D6563D}" destId="{BAD4E1A0-A576-4D80-BB3A-1EEABE93785A}" srcOrd="0" destOrd="0" parTransId="{0E08C959-4CE8-4E06-8574-C0A2AF67D2D5}" sibTransId="{63CDE7F8-A42C-4B43-8112-B6AF45453AB4}"/>
    <dgm:cxn modelId="{00C3B77A-21A1-409A-94C3-EC653048F181}" type="presOf" srcId="{C3B49FF7-5017-4A13-8638-3CB671D6563D}" destId="{92B3D4A7-9CD4-4A24-B8A9-B42E39D2E4C0}" srcOrd="0" destOrd="0" presId="urn:microsoft.com/office/officeart/2005/8/layout/hProcess11"/>
    <dgm:cxn modelId="{9125D8B0-1B1D-4C8F-97F5-5AB4657CD9D1}" srcId="{C3B49FF7-5017-4A13-8638-3CB671D6563D}" destId="{AAE8C166-59F0-4D28-8122-FFDCC54391D2}" srcOrd="1" destOrd="0" parTransId="{0BEACB78-C15E-434C-B7D0-5ADC08437437}" sibTransId="{4FF14BE7-C967-4C4A-B138-B46D28BC8139}"/>
    <dgm:cxn modelId="{7B21B92F-F46F-4E52-A1A3-10AAA82F5F63}" type="presOf" srcId="{AAE8C166-59F0-4D28-8122-FFDCC54391D2}" destId="{E82D7CD7-631B-48E9-A091-915BE84413C2}" srcOrd="0" destOrd="0" presId="urn:microsoft.com/office/officeart/2005/8/layout/hProcess11"/>
    <dgm:cxn modelId="{7866605C-E2DD-4336-8EDE-F4C9BE644EE9}" srcId="{C3B49FF7-5017-4A13-8638-3CB671D6563D}" destId="{1978BC87-8175-49BC-A28C-12A047CB7122}" srcOrd="3" destOrd="0" parTransId="{F32D6217-77FC-46E6-BD85-EBF4AD8241D1}" sibTransId="{9FB83E9F-ECC9-4A53-AC05-04F879BAD810}"/>
    <dgm:cxn modelId="{D819318D-A74D-4330-A216-CE27878EB2BA}" type="presParOf" srcId="{92B3D4A7-9CD4-4A24-B8A9-B42E39D2E4C0}" destId="{28E7EE25-1902-46C6-B5A2-3885300C68EF}" srcOrd="0" destOrd="0" presId="urn:microsoft.com/office/officeart/2005/8/layout/hProcess11"/>
    <dgm:cxn modelId="{06689357-FD88-45D9-9A94-153D85FEBB15}" type="presParOf" srcId="{92B3D4A7-9CD4-4A24-B8A9-B42E39D2E4C0}" destId="{DE989A6F-A1A9-4E3E-AF5B-293A7399606D}" srcOrd="1" destOrd="0" presId="urn:microsoft.com/office/officeart/2005/8/layout/hProcess11"/>
    <dgm:cxn modelId="{13BE8350-7D23-43B6-9D28-ED09EED65386}" type="presParOf" srcId="{DE989A6F-A1A9-4E3E-AF5B-293A7399606D}" destId="{28AD10C2-A4BC-450B-B78B-C1707F877148}" srcOrd="0" destOrd="0" presId="urn:microsoft.com/office/officeart/2005/8/layout/hProcess11"/>
    <dgm:cxn modelId="{9C7BF758-6BE3-454C-8E65-99A683F451C2}" type="presParOf" srcId="{28AD10C2-A4BC-450B-B78B-C1707F877148}" destId="{4F98FED0-3746-4C68-B3C0-C7864254A222}" srcOrd="0" destOrd="0" presId="urn:microsoft.com/office/officeart/2005/8/layout/hProcess11"/>
    <dgm:cxn modelId="{3C7C594B-F4E1-4529-82AB-D968219A1030}" type="presParOf" srcId="{28AD10C2-A4BC-450B-B78B-C1707F877148}" destId="{88663979-E179-4B65-991A-E264D75B46DA}" srcOrd="1" destOrd="0" presId="urn:microsoft.com/office/officeart/2005/8/layout/hProcess11"/>
    <dgm:cxn modelId="{D06F4A76-F1A2-4389-8783-0DBCA1E77802}" type="presParOf" srcId="{28AD10C2-A4BC-450B-B78B-C1707F877148}" destId="{1903D56F-B922-4045-8863-787B61780FEF}" srcOrd="2" destOrd="0" presId="urn:microsoft.com/office/officeart/2005/8/layout/hProcess11"/>
    <dgm:cxn modelId="{B567EACE-B4B5-4ED9-8AE3-4AA657552E52}" type="presParOf" srcId="{DE989A6F-A1A9-4E3E-AF5B-293A7399606D}" destId="{A63180C5-9B4C-46A1-9D08-F37AC0A7CC83}" srcOrd="1" destOrd="0" presId="urn:microsoft.com/office/officeart/2005/8/layout/hProcess11"/>
    <dgm:cxn modelId="{EFD566D2-D7EC-4D7C-9EB7-AE603A339A46}" type="presParOf" srcId="{DE989A6F-A1A9-4E3E-AF5B-293A7399606D}" destId="{B219380F-8EE2-4727-85AE-DB09C51292DC}" srcOrd="2" destOrd="0" presId="urn:microsoft.com/office/officeart/2005/8/layout/hProcess11"/>
    <dgm:cxn modelId="{8FD9E633-DFE9-4712-B41B-2B62F94430C4}" type="presParOf" srcId="{B219380F-8EE2-4727-85AE-DB09C51292DC}" destId="{E82D7CD7-631B-48E9-A091-915BE84413C2}" srcOrd="0" destOrd="0" presId="urn:microsoft.com/office/officeart/2005/8/layout/hProcess11"/>
    <dgm:cxn modelId="{4A9B9918-8D1F-4940-85A9-BD13D813B1DE}" type="presParOf" srcId="{B219380F-8EE2-4727-85AE-DB09C51292DC}" destId="{ACF1719B-612C-42EB-ADA8-2E98E3F82FDA}" srcOrd="1" destOrd="0" presId="urn:microsoft.com/office/officeart/2005/8/layout/hProcess11"/>
    <dgm:cxn modelId="{704662FA-5A58-49B9-BCEF-50A71CA4B5F3}" type="presParOf" srcId="{B219380F-8EE2-4727-85AE-DB09C51292DC}" destId="{B842E18A-ADBD-4AA8-8F04-23DBE10D2063}" srcOrd="2" destOrd="0" presId="urn:microsoft.com/office/officeart/2005/8/layout/hProcess11"/>
    <dgm:cxn modelId="{CDA6A08F-F101-464B-8A55-5B1341F05CE3}" type="presParOf" srcId="{DE989A6F-A1A9-4E3E-AF5B-293A7399606D}" destId="{FBB050F0-47E3-4806-8B88-0343E0BA78E0}" srcOrd="3" destOrd="0" presId="urn:microsoft.com/office/officeart/2005/8/layout/hProcess11"/>
    <dgm:cxn modelId="{02A70DEC-1330-43B7-806F-3BED9FA52438}" type="presParOf" srcId="{DE989A6F-A1A9-4E3E-AF5B-293A7399606D}" destId="{39B1414C-F800-4A6A-8119-48B890FCFBC4}" srcOrd="4" destOrd="0" presId="urn:microsoft.com/office/officeart/2005/8/layout/hProcess11"/>
    <dgm:cxn modelId="{AA5E09DD-6061-4507-87A9-5FE51E72EB52}" type="presParOf" srcId="{39B1414C-F800-4A6A-8119-48B890FCFBC4}" destId="{50CE677B-4B00-404B-905A-9917E69808B5}" srcOrd="0" destOrd="0" presId="urn:microsoft.com/office/officeart/2005/8/layout/hProcess11"/>
    <dgm:cxn modelId="{7C303304-862C-4848-9775-40CE79A9FB9C}" type="presParOf" srcId="{39B1414C-F800-4A6A-8119-48B890FCFBC4}" destId="{5D138853-DE2C-4D8C-B742-FDE08C9E0E6A}" srcOrd="1" destOrd="0" presId="urn:microsoft.com/office/officeart/2005/8/layout/hProcess11"/>
    <dgm:cxn modelId="{A23C315F-057C-4033-A5E3-7A136C502B1F}" type="presParOf" srcId="{39B1414C-F800-4A6A-8119-48B890FCFBC4}" destId="{457522CE-35D8-44FA-843A-AB0577EE1ECF}" srcOrd="2" destOrd="0" presId="urn:microsoft.com/office/officeart/2005/8/layout/hProcess11"/>
    <dgm:cxn modelId="{E6760027-DA77-4701-8472-7859D4A7212F}" type="presParOf" srcId="{DE989A6F-A1A9-4E3E-AF5B-293A7399606D}" destId="{23B06582-B612-4EE3-A505-B6FB582D0ECF}" srcOrd="5" destOrd="0" presId="urn:microsoft.com/office/officeart/2005/8/layout/hProcess11"/>
    <dgm:cxn modelId="{F7DB1688-4D65-4A6B-90DB-C3E670EFC7F2}" type="presParOf" srcId="{DE989A6F-A1A9-4E3E-AF5B-293A7399606D}" destId="{9017ABEF-F961-49BF-A650-AF31E3C0E778}" srcOrd="6" destOrd="0" presId="urn:microsoft.com/office/officeart/2005/8/layout/hProcess11"/>
    <dgm:cxn modelId="{3B6BCB62-512E-4265-A258-ED037AEE90CE}" type="presParOf" srcId="{9017ABEF-F961-49BF-A650-AF31E3C0E778}" destId="{048EEDD4-DB78-4CE7-84D8-ACE7CC59E7FC}" srcOrd="0" destOrd="0" presId="urn:microsoft.com/office/officeart/2005/8/layout/hProcess11"/>
    <dgm:cxn modelId="{203FD80B-70BA-495D-B541-43E61F0BB361}" type="presParOf" srcId="{9017ABEF-F961-49BF-A650-AF31E3C0E778}" destId="{76B8D627-F24F-4F5A-957D-C9569873A4D4}" srcOrd="1" destOrd="0" presId="urn:microsoft.com/office/officeart/2005/8/layout/hProcess11"/>
    <dgm:cxn modelId="{BF7E739B-636E-48E8-AE40-754B39F20CC2}" type="presParOf" srcId="{9017ABEF-F961-49BF-A650-AF31E3C0E778}" destId="{9B16A822-B189-4B8B-A604-0D54C82ED1F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B2000D-9A03-494D-A024-A2709E8F0ABA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4FEB697-340F-42B3-8E31-71ADEE417046}">
      <dgm:prSet/>
      <dgm:spPr/>
      <dgm:t>
        <a:bodyPr/>
        <a:lstStyle/>
        <a:p>
          <a:pPr algn="just" rtl="0"/>
          <a:r>
            <a:rPr lang="en-US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Tehlike</a:t>
          </a:r>
          <a:r>
            <a:rPr lang="en-US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Riski</a:t>
          </a:r>
          <a:r>
            <a:rPr lang="en-US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: 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elirli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olayın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gerçekleşmesi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hâlinde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zarara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neden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ama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gerçekleşmediği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takdirde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zarar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doğurmayan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risktir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 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igortacılık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bağlamında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anlaşılan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risk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tir.</a:t>
          </a:r>
          <a:endParaRPr lang="en-US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4E64464-449A-4707-8328-8E513EEB3EFF}" type="parTrans" cxnId="{8BD43C62-D395-4E11-8E87-345A8DC8B0A5}">
      <dgm:prSet/>
      <dgm:spPr/>
      <dgm:t>
        <a:bodyPr/>
        <a:lstStyle/>
        <a:p>
          <a:endParaRPr lang="tr-TR"/>
        </a:p>
      </dgm:t>
    </dgm:pt>
    <dgm:pt modelId="{5DA294BF-3C5C-4278-9915-7232A67B2732}" type="sibTrans" cxnId="{8BD43C62-D395-4E11-8E87-345A8DC8B0A5}">
      <dgm:prSet/>
      <dgm:spPr/>
      <dgm:t>
        <a:bodyPr/>
        <a:lstStyle/>
        <a:p>
          <a:endParaRPr lang="tr-TR"/>
        </a:p>
      </dgm:t>
    </dgm:pt>
    <dgm:pt modelId="{B459E7CB-7586-4CA0-9A77-DBED2F8A2F0A}">
      <dgm:prSet/>
      <dgm:spPr/>
      <dgm:t>
        <a:bodyPr/>
        <a:lstStyle/>
        <a:p>
          <a:pPr algn="just" rtl="0"/>
          <a:r>
            <a:rPr lang="en-US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Kontrol</a:t>
          </a:r>
          <a:r>
            <a:rPr lang="en-US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Riski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: 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projeye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başlandığında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o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projenin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zamanında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öngörülen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bütçe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içinde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bitirilip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bitirilemeyeceğine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ilişkin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belirsizliği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ifade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eder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65C55928-E432-40EA-9328-C0FE40495D4C}" type="parTrans" cxnId="{D0748369-DA02-4526-8503-1E6834AC7874}">
      <dgm:prSet/>
      <dgm:spPr/>
      <dgm:t>
        <a:bodyPr/>
        <a:lstStyle/>
        <a:p>
          <a:endParaRPr lang="tr-TR"/>
        </a:p>
      </dgm:t>
    </dgm:pt>
    <dgm:pt modelId="{79F32F19-F1D2-4ED5-828F-59710AC76B2C}" type="sibTrans" cxnId="{D0748369-DA02-4526-8503-1E6834AC7874}">
      <dgm:prSet/>
      <dgm:spPr/>
      <dgm:t>
        <a:bodyPr/>
        <a:lstStyle/>
        <a:p>
          <a:endParaRPr lang="tr-TR"/>
        </a:p>
      </dgm:t>
    </dgm:pt>
    <dgm:pt modelId="{29400B9B-0E44-431D-920C-9D854F899991}">
      <dgm:prSet/>
      <dgm:spPr/>
      <dgm:t>
        <a:bodyPr/>
        <a:lstStyle/>
        <a:p>
          <a:pPr algn="just" rtl="0"/>
          <a:r>
            <a:rPr lang="en-US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Yatırım</a:t>
          </a:r>
          <a:r>
            <a:rPr lang="en-US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Riski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: 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 y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atırımın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sağlayacağı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getirinin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belirsizliğini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ifade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eder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yatırımın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getirisine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dair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tahminlerin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istatistiki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analiz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sonucunda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dağılım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elde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edilir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Risk,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getiri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serisin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in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standart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sapması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ölçülür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FB6625F9-C164-4138-B3BC-A75A2B447F54}" type="parTrans" cxnId="{8945131E-6644-4D67-A305-C980B850701E}">
      <dgm:prSet/>
      <dgm:spPr/>
      <dgm:t>
        <a:bodyPr/>
        <a:lstStyle/>
        <a:p>
          <a:endParaRPr lang="tr-TR"/>
        </a:p>
      </dgm:t>
    </dgm:pt>
    <dgm:pt modelId="{D17B37EF-B3EE-4CB0-8DAF-187EB209A17D}" type="sibTrans" cxnId="{8945131E-6644-4D67-A305-C980B850701E}">
      <dgm:prSet/>
      <dgm:spPr/>
      <dgm:t>
        <a:bodyPr/>
        <a:lstStyle/>
        <a:p>
          <a:endParaRPr lang="tr-TR"/>
        </a:p>
      </dgm:t>
    </dgm:pt>
    <dgm:pt modelId="{6CDA8893-0BDA-425E-9D51-399EF20CF3D2}" type="pres">
      <dgm:prSet presAssocID="{DFB2000D-9A03-494D-A024-A2709E8F0AB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A4C058A-3E66-4DE6-BC23-5C1C4BA4B762}" type="pres">
      <dgm:prSet presAssocID="{F4FEB697-340F-42B3-8E31-71ADEE417046}" presName="circle1" presStyleLbl="node1" presStyleIdx="0" presStyleCnt="3"/>
      <dgm:spPr/>
    </dgm:pt>
    <dgm:pt modelId="{7FAF65E8-BA9F-4B20-BFB8-6805C7BFB241}" type="pres">
      <dgm:prSet presAssocID="{F4FEB697-340F-42B3-8E31-71ADEE417046}" presName="space" presStyleCnt="0"/>
      <dgm:spPr/>
    </dgm:pt>
    <dgm:pt modelId="{1F23696B-558F-4130-9DA0-E6F793B4325A}" type="pres">
      <dgm:prSet presAssocID="{F4FEB697-340F-42B3-8E31-71ADEE417046}" presName="rect1" presStyleLbl="alignAcc1" presStyleIdx="0" presStyleCnt="3"/>
      <dgm:spPr/>
      <dgm:t>
        <a:bodyPr/>
        <a:lstStyle/>
        <a:p>
          <a:endParaRPr lang="tr-TR"/>
        </a:p>
      </dgm:t>
    </dgm:pt>
    <dgm:pt modelId="{235E8F1D-CADA-4786-B54E-5B9089D0EB76}" type="pres">
      <dgm:prSet presAssocID="{B459E7CB-7586-4CA0-9A77-DBED2F8A2F0A}" presName="vertSpace2" presStyleLbl="node1" presStyleIdx="0" presStyleCnt="3"/>
      <dgm:spPr/>
    </dgm:pt>
    <dgm:pt modelId="{9623C79B-8E6C-452D-8B5A-A3FD909339BB}" type="pres">
      <dgm:prSet presAssocID="{B459E7CB-7586-4CA0-9A77-DBED2F8A2F0A}" presName="circle2" presStyleLbl="node1" presStyleIdx="1" presStyleCnt="3"/>
      <dgm:spPr/>
    </dgm:pt>
    <dgm:pt modelId="{A8721BA5-D8E1-4A43-B8F5-C68B54DCBF5D}" type="pres">
      <dgm:prSet presAssocID="{B459E7CB-7586-4CA0-9A77-DBED2F8A2F0A}" presName="rect2" presStyleLbl="alignAcc1" presStyleIdx="1" presStyleCnt="3"/>
      <dgm:spPr/>
      <dgm:t>
        <a:bodyPr/>
        <a:lstStyle/>
        <a:p>
          <a:endParaRPr lang="tr-TR"/>
        </a:p>
      </dgm:t>
    </dgm:pt>
    <dgm:pt modelId="{A4775046-5A4F-477F-B5F0-963F51794B28}" type="pres">
      <dgm:prSet presAssocID="{29400B9B-0E44-431D-920C-9D854F899991}" presName="vertSpace3" presStyleLbl="node1" presStyleIdx="1" presStyleCnt="3"/>
      <dgm:spPr/>
    </dgm:pt>
    <dgm:pt modelId="{D00D4FDE-4AD1-4FD2-A9F2-DC66CEC91AA3}" type="pres">
      <dgm:prSet presAssocID="{29400B9B-0E44-431D-920C-9D854F899991}" presName="circle3" presStyleLbl="node1" presStyleIdx="2" presStyleCnt="3"/>
      <dgm:spPr/>
    </dgm:pt>
    <dgm:pt modelId="{565DA39A-D7B5-4B3D-86AE-3980D7142B9F}" type="pres">
      <dgm:prSet presAssocID="{29400B9B-0E44-431D-920C-9D854F899991}" presName="rect3" presStyleLbl="alignAcc1" presStyleIdx="2" presStyleCnt="3"/>
      <dgm:spPr/>
      <dgm:t>
        <a:bodyPr/>
        <a:lstStyle/>
        <a:p>
          <a:endParaRPr lang="tr-TR"/>
        </a:p>
      </dgm:t>
    </dgm:pt>
    <dgm:pt modelId="{0D6FE411-D400-4650-B25E-C3C78E4CB7D6}" type="pres">
      <dgm:prSet presAssocID="{F4FEB697-340F-42B3-8E31-71ADEE417046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AB71D3-A6E5-44BD-A396-139B65B4E206}" type="pres">
      <dgm:prSet presAssocID="{B459E7CB-7586-4CA0-9A77-DBED2F8A2F0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1C6E56-6638-4307-BA76-BC00F1EEE868}" type="pres">
      <dgm:prSet presAssocID="{29400B9B-0E44-431D-920C-9D854F899991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51683F9-71F6-4CE5-BD6A-25C8FDA2B981}" type="presOf" srcId="{F4FEB697-340F-42B3-8E31-71ADEE417046}" destId="{0D6FE411-D400-4650-B25E-C3C78E4CB7D6}" srcOrd="1" destOrd="0" presId="urn:microsoft.com/office/officeart/2005/8/layout/target3"/>
    <dgm:cxn modelId="{8BD43C62-D395-4E11-8E87-345A8DC8B0A5}" srcId="{DFB2000D-9A03-494D-A024-A2709E8F0ABA}" destId="{F4FEB697-340F-42B3-8E31-71ADEE417046}" srcOrd="0" destOrd="0" parTransId="{74E64464-449A-4707-8328-8E513EEB3EFF}" sibTransId="{5DA294BF-3C5C-4278-9915-7232A67B2732}"/>
    <dgm:cxn modelId="{51263EFB-2776-4693-A27C-82ADA5CEEACB}" type="presOf" srcId="{29400B9B-0E44-431D-920C-9D854F899991}" destId="{565DA39A-D7B5-4B3D-86AE-3980D7142B9F}" srcOrd="0" destOrd="0" presId="urn:microsoft.com/office/officeart/2005/8/layout/target3"/>
    <dgm:cxn modelId="{4A1E8F2D-982C-4765-883F-E1BB32DA0FDC}" type="presOf" srcId="{DFB2000D-9A03-494D-A024-A2709E8F0ABA}" destId="{6CDA8893-0BDA-425E-9D51-399EF20CF3D2}" srcOrd="0" destOrd="0" presId="urn:microsoft.com/office/officeart/2005/8/layout/target3"/>
    <dgm:cxn modelId="{D0748369-DA02-4526-8503-1E6834AC7874}" srcId="{DFB2000D-9A03-494D-A024-A2709E8F0ABA}" destId="{B459E7CB-7586-4CA0-9A77-DBED2F8A2F0A}" srcOrd="1" destOrd="0" parTransId="{65C55928-E432-40EA-9328-C0FE40495D4C}" sibTransId="{79F32F19-F1D2-4ED5-828F-59710AC76B2C}"/>
    <dgm:cxn modelId="{E897BCBC-1213-42D3-9CA4-A312BF64AF6E}" type="presOf" srcId="{29400B9B-0E44-431D-920C-9D854F899991}" destId="{FB1C6E56-6638-4307-BA76-BC00F1EEE868}" srcOrd="1" destOrd="0" presId="urn:microsoft.com/office/officeart/2005/8/layout/target3"/>
    <dgm:cxn modelId="{EA529188-A3B9-4BB9-A119-27023872A294}" type="presOf" srcId="{B459E7CB-7586-4CA0-9A77-DBED2F8A2F0A}" destId="{A8721BA5-D8E1-4A43-B8F5-C68B54DCBF5D}" srcOrd="0" destOrd="0" presId="urn:microsoft.com/office/officeart/2005/8/layout/target3"/>
    <dgm:cxn modelId="{8945131E-6644-4D67-A305-C980B850701E}" srcId="{DFB2000D-9A03-494D-A024-A2709E8F0ABA}" destId="{29400B9B-0E44-431D-920C-9D854F899991}" srcOrd="2" destOrd="0" parTransId="{FB6625F9-C164-4138-B3BC-A75A2B447F54}" sibTransId="{D17B37EF-B3EE-4CB0-8DAF-187EB209A17D}"/>
    <dgm:cxn modelId="{836DFEFA-DB09-404F-A6FC-FDD79567B141}" type="presOf" srcId="{F4FEB697-340F-42B3-8E31-71ADEE417046}" destId="{1F23696B-558F-4130-9DA0-E6F793B4325A}" srcOrd="0" destOrd="0" presId="urn:microsoft.com/office/officeart/2005/8/layout/target3"/>
    <dgm:cxn modelId="{2778A06A-90A1-4BBE-B3B9-585D15A48D3A}" type="presOf" srcId="{B459E7CB-7586-4CA0-9A77-DBED2F8A2F0A}" destId="{39AB71D3-A6E5-44BD-A396-139B65B4E206}" srcOrd="1" destOrd="0" presId="urn:microsoft.com/office/officeart/2005/8/layout/target3"/>
    <dgm:cxn modelId="{BF824684-E30E-467D-A7E2-8B7B12F4956B}" type="presParOf" srcId="{6CDA8893-0BDA-425E-9D51-399EF20CF3D2}" destId="{9A4C058A-3E66-4DE6-BC23-5C1C4BA4B762}" srcOrd="0" destOrd="0" presId="urn:microsoft.com/office/officeart/2005/8/layout/target3"/>
    <dgm:cxn modelId="{15D17F39-C27C-4C28-B7BC-BD8F993F3222}" type="presParOf" srcId="{6CDA8893-0BDA-425E-9D51-399EF20CF3D2}" destId="{7FAF65E8-BA9F-4B20-BFB8-6805C7BFB241}" srcOrd="1" destOrd="0" presId="urn:microsoft.com/office/officeart/2005/8/layout/target3"/>
    <dgm:cxn modelId="{FC13647D-D93C-485F-94D5-4FBAF0FC26DE}" type="presParOf" srcId="{6CDA8893-0BDA-425E-9D51-399EF20CF3D2}" destId="{1F23696B-558F-4130-9DA0-E6F793B4325A}" srcOrd="2" destOrd="0" presId="urn:microsoft.com/office/officeart/2005/8/layout/target3"/>
    <dgm:cxn modelId="{1CA89A44-ECCE-484F-819C-546E4054F7A4}" type="presParOf" srcId="{6CDA8893-0BDA-425E-9D51-399EF20CF3D2}" destId="{235E8F1D-CADA-4786-B54E-5B9089D0EB76}" srcOrd="3" destOrd="0" presId="urn:microsoft.com/office/officeart/2005/8/layout/target3"/>
    <dgm:cxn modelId="{21085DF6-9B1F-4970-B2A6-B3DD1D276D97}" type="presParOf" srcId="{6CDA8893-0BDA-425E-9D51-399EF20CF3D2}" destId="{9623C79B-8E6C-452D-8B5A-A3FD909339BB}" srcOrd="4" destOrd="0" presId="urn:microsoft.com/office/officeart/2005/8/layout/target3"/>
    <dgm:cxn modelId="{56AC7861-FC42-459D-BE67-82BFE4752092}" type="presParOf" srcId="{6CDA8893-0BDA-425E-9D51-399EF20CF3D2}" destId="{A8721BA5-D8E1-4A43-B8F5-C68B54DCBF5D}" srcOrd="5" destOrd="0" presId="urn:microsoft.com/office/officeart/2005/8/layout/target3"/>
    <dgm:cxn modelId="{E78AC8E6-BCC5-4900-A37D-BA4DE3A369B0}" type="presParOf" srcId="{6CDA8893-0BDA-425E-9D51-399EF20CF3D2}" destId="{A4775046-5A4F-477F-B5F0-963F51794B28}" srcOrd="6" destOrd="0" presId="urn:microsoft.com/office/officeart/2005/8/layout/target3"/>
    <dgm:cxn modelId="{84DAE92A-A1BF-4227-90FA-69BC7A60CC78}" type="presParOf" srcId="{6CDA8893-0BDA-425E-9D51-399EF20CF3D2}" destId="{D00D4FDE-4AD1-4FD2-A9F2-DC66CEC91AA3}" srcOrd="7" destOrd="0" presId="urn:microsoft.com/office/officeart/2005/8/layout/target3"/>
    <dgm:cxn modelId="{88790B90-734E-47AE-940C-4BDCDB382ED9}" type="presParOf" srcId="{6CDA8893-0BDA-425E-9D51-399EF20CF3D2}" destId="{565DA39A-D7B5-4B3D-86AE-3980D7142B9F}" srcOrd="8" destOrd="0" presId="urn:microsoft.com/office/officeart/2005/8/layout/target3"/>
    <dgm:cxn modelId="{39D3AA78-635B-4549-A71F-D4C3F17D6299}" type="presParOf" srcId="{6CDA8893-0BDA-425E-9D51-399EF20CF3D2}" destId="{0D6FE411-D400-4650-B25E-C3C78E4CB7D6}" srcOrd="9" destOrd="0" presId="urn:microsoft.com/office/officeart/2005/8/layout/target3"/>
    <dgm:cxn modelId="{D4BF3E1D-1413-4199-936C-B160DDF7B9AB}" type="presParOf" srcId="{6CDA8893-0BDA-425E-9D51-399EF20CF3D2}" destId="{39AB71D3-A6E5-44BD-A396-139B65B4E206}" srcOrd="10" destOrd="0" presId="urn:microsoft.com/office/officeart/2005/8/layout/target3"/>
    <dgm:cxn modelId="{22C6903E-523E-4AF8-B732-85A0CB5C9910}" type="presParOf" srcId="{6CDA8893-0BDA-425E-9D51-399EF20CF3D2}" destId="{FB1C6E56-6638-4307-BA76-BC00F1EEE86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0B009B-528B-4C9E-97AC-D7FB6DF50A67}" type="doc">
      <dgm:prSet loTypeId="urn:microsoft.com/office/officeart/2005/8/layout/vList2" loCatId="list" qsTypeId="urn:microsoft.com/office/officeart/2005/8/quickstyle/simple4" qsCatId="simple" csTypeId="urn:microsoft.com/office/officeart/2005/8/colors/accent1_5" csCatId="accent1"/>
      <dgm:spPr/>
      <dgm:t>
        <a:bodyPr/>
        <a:lstStyle/>
        <a:p>
          <a:endParaRPr lang="tr-TR"/>
        </a:p>
      </dgm:t>
    </dgm:pt>
    <dgm:pt modelId="{2B198B55-B2BD-41F3-82DD-98973BD0E869}">
      <dgm:prSet custT="1"/>
      <dgm:spPr/>
      <dgm:t>
        <a:bodyPr/>
        <a:lstStyle/>
        <a:p>
          <a:pPr algn="just" rtl="0"/>
          <a:r>
            <a:rPr lang="tr-T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Faiz Riski: 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Borç ve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genellikle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faizlerin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baştan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sabitlendiği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işlemler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olduğundan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konjonktür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gereği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faiz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oranlarındaki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değişmeler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doğrudan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sözleşmelere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yansıtılamamakta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finansal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kurumları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beklenmedik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sonuçlarla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karşılaştırabilmektedir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FFB211D7-73D3-4699-B6C1-823B35A22E42}" type="parTrans" cxnId="{2E5EB6CD-1037-47BA-83F1-0A7220EA6604}">
      <dgm:prSet/>
      <dgm:spPr/>
      <dgm:t>
        <a:bodyPr/>
        <a:lstStyle/>
        <a:p>
          <a:endParaRPr lang="tr-TR"/>
        </a:p>
      </dgm:t>
    </dgm:pt>
    <dgm:pt modelId="{B79DD442-CDD7-4322-853D-031448362030}" type="sibTrans" cxnId="{2E5EB6CD-1037-47BA-83F1-0A7220EA6604}">
      <dgm:prSet/>
      <dgm:spPr/>
      <dgm:t>
        <a:bodyPr/>
        <a:lstStyle/>
        <a:p>
          <a:endParaRPr lang="tr-TR"/>
        </a:p>
      </dgm:t>
    </dgm:pt>
    <dgm:pt modelId="{03291995-5A5D-4799-B2C1-801D28DC5090}">
      <dgm:prSet custT="1"/>
      <dgm:spPr/>
      <dgm:t>
        <a:bodyPr/>
        <a:lstStyle/>
        <a:p>
          <a:pPr algn="just" rtl="0"/>
          <a:r>
            <a:rPr lang="tr-T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 Riski: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bankaların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döviz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kurlarında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meydana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gelebilecek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değişiklikler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sonucu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tüm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döviz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varlık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yükümlülükleri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üzerinden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maruz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kalabilecekleri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zarar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olasılığını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ifade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eder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678D8F6E-B893-41B8-BBCA-4FDA052D7E93}" type="parTrans" cxnId="{9D20CF47-1589-4E0A-8224-D1AA24FC1631}">
      <dgm:prSet/>
      <dgm:spPr/>
      <dgm:t>
        <a:bodyPr/>
        <a:lstStyle/>
        <a:p>
          <a:endParaRPr lang="tr-TR"/>
        </a:p>
      </dgm:t>
    </dgm:pt>
    <dgm:pt modelId="{4628B4E4-565F-41B7-8FB5-BD5EB0AC9F49}" type="sibTrans" cxnId="{9D20CF47-1589-4E0A-8224-D1AA24FC1631}">
      <dgm:prSet/>
      <dgm:spPr/>
      <dgm:t>
        <a:bodyPr/>
        <a:lstStyle/>
        <a:p>
          <a:endParaRPr lang="tr-TR"/>
        </a:p>
      </dgm:t>
    </dgm:pt>
    <dgm:pt modelId="{5E8A8721-7948-4F98-A640-3F49AED8AD11}">
      <dgm:prSet custT="1"/>
      <dgm:spPr/>
      <dgm:t>
        <a:bodyPr/>
        <a:lstStyle/>
        <a:p>
          <a:pPr algn="just" rtl="0"/>
          <a:r>
            <a:rPr lang="tr-TR" sz="1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Kredi Riski: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finansal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borcu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kişi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yada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kurumun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borcunu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ödememe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ihtimalini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ödemediği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taktirde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borcun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ne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kadarlık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kısmının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kişi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kurumdan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alınabileceğini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aynı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zamanda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başkaları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geri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ödemediği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zaman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kişi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kurumun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ödememe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ihtimalinin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toplamıdır</a:t>
          </a:r>
          <a:endParaRPr lang="en-US" sz="18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8255A70-1620-4E79-8555-AFAE92966114}" type="parTrans" cxnId="{E49E1EA2-0DEA-429C-A6E4-EA3CC36AD8E0}">
      <dgm:prSet/>
      <dgm:spPr/>
      <dgm:t>
        <a:bodyPr/>
        <a:lstStyle/>
        <a:p>
          <a:endParaRPr lang="tr-TR"/>
        </a:p>
      </dgm:t>
    </dgm:pt>
    <dgm:pt modelId="{68EBC765-4A87-4116-90EB-0BA4B48AA616}" type="sibTrans" cxnId="{E49E1EA2-0DEA-429C-A6E4-EA3CC36AD8E0}">
      <dgm:prSet/>
      <dgm:spPr/>
      <dgm:t>
        <a:bodyPr/>
        <a:lstStyle/>
        <a:p>
          <a:endParaRPr lang="tr-TR"/>
        </a:p>
      </dgm:t>
    </dgm:pt>
    <dgm:pt modelId="{E5025C0A-23B8-4A45-B1AC-B441357BCCE5}" type="pres">
      <dgm:prSet presAssocID="{350B009B-528B-4C9E-97AC-D7FB6DF50A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D31A09-9401-47D4-A178-8ABE1FBA59D8}" type="pres">
      <dgm:prSet presAssocID="{2B198B55-B2BD-41F3-82DD-98973BD0E86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F1BACE-B01E-47FC-B2EC-6857A1C63B93}" type="pres">
      <dgm:prSet presAssocID="{B79DD442-CDD7-4322-853D-031448362030}" presName="spacer" presStyleCnt="0"/>
      <dgm:spPr/>
    </dgm:pt>
    <dgm:pt modelId="{DFE8ECA8-7F19-485C-A6D8-064E172BD563}" type="pres">
      <dgm:prSet presAssocID="{03291995-5A5D-4799-B2C1-801D28DC509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DD19614-A12E-4253-8795-F6FCA4790476}" type="pres">
      <dgm:prSet presAssocID="{4628B4E4-565F-41B7-8FB5-BD5EB0AC9F49}" presName="spacer" presStyleCnt="0"/>
      <dgm:spPr/>
    </dgm:pt>
    <dgm:pt modelId="{44737F07-1043-4DBA-A346-08D2F08ACF73}" type="pres">
      <dgm:prSet presAssocID="{5E8A8721-7948-4F98-A640-3F49AED8AD1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372EB0-A6F9-4017-9305-9D3B55E51267}" type="presOf" srcId="{5E8A8721-7948-4F98-A640-3F49AED8AD11}" destId="{44737F07-1043-4DBA-A346-08D2F08ACF73}" srcOrd="0" destOrd="0" presId="urn:microsoft.com/office/officeart/2005/8/layout/vList2"/>
    <dgm:cxn modelId="{52E35A9D-6E4A-493E-ADF0-D3F430D9406C}" type="presOf" srcId="{03291995-5A5D-4799-B2C1-801D28DC5090}" destId="{DFE8ECA8-7F19-485C-A6D8-064E172BD563}" srcOrd="0" destOrd="0" presId="urn:microsoft.com/office/officeart/2005/8/layout/vList2"/>
    <dgm:cxn modelId="{F93E4145-0FD1-42CB-A5E0-D0B3ACC11F4D}" type="presOf" srcId="{2B198B55-B2BD-41F3-82DD-98973BD0E869}" destId="{5AD31A09-9401-47D4-A178-8ABE1FBA59D8}" srcOrd="0" destOrd="0" presId="urn:microsoft.com/office/officeart/2005/8/layout/vList2"/>
    <dgm:cxn modelId="{2E5EB6CD-1037-47BA-83F1-0A7220EA6604}" srcId="{350B009B-528B-4C9E-97AC-D7FB6DF50A67}" destId="{2B198B55-B2BD-41F3-82DD-98973BD0E869}" srcOrd="0" destOrd="0" parTransId="{FFB211D7-73D3-4699-B6C1-823B35A22E42}" sibTransId="{B79DD442-CDD7-4322-853D-031448362030}"/>
    <dgm:cxn modelId="{90282026-5C61-4C0A-BFF9-1D487301D53A}" type="presOf" srcId="{350B009B-528B-4C9E-97AC-D7FB6DF50A67}" destId="{E5025C0A-23B8-4A45-B1AC-B441357BCCE5}" srcOrd="0" destOrd="0" presId="urn:microsoft.com/office/officeart/2005/8/layout/vList2"/>
    <dgm:cxn modelId="{9D20CF47-1589-4E0A-8224-D1AA24FC1631}" srcId="{350B009B-528B-4C9E-97AC-D7FB6DF50A67}" destId="{03291995-5A5D-4799-B2C1-801D28DC5090}" srcOrd="1" destOrd="0" parTransId="{678D8F6E-B893-41B8-BBCA-4FDA052D7E93}" sibTransId="{4628B4E4-565F-41B7-8FB5-BD5EB0AC9F49}"/>
    <dgm:cxn modelId="{E49E1EA2-0DEA-429C-A6E4-EA3CC36AD8E0}" srcId="{350B009B-528B-4C9E-97AC-D7FB6DF50A67}" destId="{5E8A8721-7948-4F98-A640-3F49AED8AD11}" srcOrd="2" destOrd="0" parTransId="{F8255A70-1620-4E79-8555-AFAE92966114}" sibTransId="{68EBC765-4A87-4116-90EB-0BA4B48AA616}"/>
    <dgm:cxn modelId="{118587CA-2BFD-4858-8323-EF48E9007230}" type="presParOf" srcId="{E5025C0A-23B8-4A45-B1AC-B441357BCCE5}" destId="{5AD31A09-9401-47D4-A178-8ABE1FBA59D8}" srcOrd="0" destOrd="0" presId="urn:microsoft.com/office/officeart/2005/8/layout/vList2"/>
    <dgm:cxn modelId="{C0CDD7B8-36A0-4064-9427-3F39D64AF4FC}" type="presParOf" srcId="{E5025C0A-23B8-4A45-B1AC-B441357BCCE5}" destId="{17F1BACE-B01E-47FC-B2EC-6857A1C63B93}" srcOrd="1" destOrd="0" presId="urn:microsoft.com/office/officeart/2005/8/layout/vList2"/>
    <dgm:cxn modelId="{96B5C592-7C18-40A1-ACA2-5D9377636C3D}" type="presParOf" srcId="{E5025C0A-23B8-4A45-B1AC-B441357BCCE5}" destId="{DFE8ECA8-7F19-485C-A6D8-064E172BD563}" srcOrd="2" destOrd="0" presId="urn:microsoft.com/office/officeart/2005/8/layout/vList2"/>
    <dgm:cxn modelId="{8E76F084-DDB1-48C2-AE7C-55BD3B1EFE77}" type="presParOf" srcId="{E5025C0A-23B8-4A45-B1AC-B441357BCCE5}" destId="{8DD19614-A12E-4253-8795-F6FCA4790476}" srcOrd="3" destOrd="0" presId="urn:microsoft.com/office/officeart/2005/8/layout/vList2"/>
    <dgm:cxn modelId="{16324341-56DA-4D10-B341-BD8AA044047A}" type="presParOf" srcId="{E5025C0A-23B8-4A45-B1AC-B441357BCCE5}" destId="{44737F07-1043-4DBA-A346-08D2F08ACF7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B34F5D-7CDD-4A5C-8072-9FCD8FEE1B47}" type="doc">
      <dgm:prSet loTypeId="urn:microsoft.com/office/officeart/2009/layout/ReverseList" loCatId="relationship" qsTypeId="urn:microsoft.com/office/officeart/2005/8/quickstyle/simple4" qsCatId="simple" csTypeId="urn:microsoft.com/office/officeart/2005/8/colors/accent4_3" csCatId="accent4" phldr="1"/>
      <dgm:spPr/>
      <dgm:t>
        <a:bodyPr/>
        <a:lstStyle/>
        <a:p>
          <a:endParaRPr lang="tr-TR"/>
        </a:p>
      </dgm:t>
    </dgm:pt>
    <dgm:pt modelId="{F5308C15-8EC1-4078-990E-37C98B1BAF6A}">
      <dgm:prSet custT="1"/>
      <dgm:spPr/>
      <dgm:t>
        <a:bodyPr/>
        <a:lstStyle/>
        <a:p>
          <a:pPr algn="ctr" rtl="0"/>
          <a:endParaRPr lang="tr-TR" sz="1600" b="1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algn="ctr" rtl="0"/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RMD</a:t>
          </a:r>
        </a:p>
        <a:p>
          <a:pPr algn="ctr" rtl="0"/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N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ormal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piyasa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koşullarında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bir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portföyün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belirlenmiş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zaman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diliminde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yüzde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x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olasılık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parasal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ne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kadar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zarar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edeceği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sorusunun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cevabını verir.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5689307-8830-4D0F-966C-1BF15CD68AB3}" type="parTrans" cxnId="{89600C8A-BD85-4F98-950A-F5AAAD9AC923}">
      <dgm:prSet/>
      <dgm:spPr/>
      <dgm:t>
        <a:bodyPr/>
        <a:lstStyle/>
        <a:p>
          <a:endParaRPr lang="tr-TR"/>
        </a:p>
      </dgm:t>
    </dgm:pt>
    <dgm:pt modelId="{9CBB40DC-2E8E-4E7B-802E-973CB19A696B}" type="sibTrans" cxnId="{89600C8A-BD85-4F98-950A-F5AAAD9AC923}">
      <dgm:prSet/>
      <dgm:spPr/>
      <dgm:t>
        <a:bodyPr/>
        <a:lstStyle/>
        <a:p>
          <a:endParaRPr lang="tr-TR"/>
        </a:p>
      </dgm:t>
    </dgm:pt>
    <dgm:pt modelId="{DE8A2DE6-4679-4D6D-A2CF-616366B233CC}">
      <dgm:prSet custT="1"/>
      <dgm:spPr/>
      <dgm:t>
        <a:bodyPr/>
        <a:lstStyle/>
        <a:p>
          <a:pPr algn="l" rtl="0"/>
          <a:endParaRPr lang="tr-TR" sz="16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algn="ctr" rtl="0"/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E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n </a:t>
          </a:r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B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üyük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A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vantajı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endParaRPr lang="tr-TR" sz="1600" b="1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algn="ctr" rtl="0"/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F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arklı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pozisyonların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faiz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oranları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döviz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kurları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hisse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senedi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fiyatları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gibi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farklı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risk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faktörlerinden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kaynaklanan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olası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zararları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araya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getirerek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parasal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tek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değerde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ifade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edebilmesidir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A7C6EFB-F461-49E3-8C9F-A42BE5277D41}" type="parTrans" cxnId="{80B852B8-2A56-4F0D-9E0D-683FC05D891A}">
      <dgm:prSet/>
      <dgm:spPr/>
      <dgm:t>
        <a:bodyPr/>
        <a:lstStyle/>
        <a:p>
          <a:endParaRPr lang="tr-TR"/>
        </a:p>
      </dgm:t>
    </dgm:pt>
    <dgm:pt modelId="{2D37FA03-32B4-4419-9947-3BFACC8632B1}" type="sibTrans" cxnId="{80B852B8-2A56-4F0D-9E0D-683FC05D891A}">
      <dgm:prSet/>
      <dgm:spPr/>
      <dgm:t>
        <a:bodyPr/>
        <a:lstStyle/>
        <a:p>
          <a:endParaRPr lang="tr-TR"/>
        </a:p>
      </dgm:t>
    </dgm:pt>
    <dgm:pt modelId="{C5B6F483-8E32-45D3-A23A-E8FDA21C7534}" type="pres">
      <dgm:prSet presAssocID="{CAB34F5D-7CDD-4A5C-8072-9FCD8FEE1B4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2AA353D5-3E25-4B77-8C55-9C3FB1025750}" type="pres">
      <dgm:prSet presAssocID="{CAB34F5D-7CDD-4A5C-8072-9FCD8FEE1B47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4CC4DC-DBAA-41A7-99DF-6FBEC660241B}" type="pres">
      <dgm:prSet presAssocID="{CAB34F5D-7CDD-4A5C-8072-9FCD8FEE1B47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tr-TR"/>
        </a:p>
      </dgm:t>
    </dgm:pt>
    <dgm:pt modelId="{C0492FF1-1D35-49EC-8FCA-21180820D79D}" type="pres">
      <dgm:prSet presAssocID="{CAB34F5D-7CDD-4A5C-8072-9FCD8FEE1B47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4EDA02-65CE-40F2-B78A-B35BE2D554A4}" type="pres">
      <dgm:prSet presAssocID="{CAB34F5D-7CDD-4A5C-8072-9FCD8FEE1B47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3470F8ED-39EA-4D19-9995-75B9D0E52C62}" type="pres">
      <dgm:prSet presAssocID="{CAB34F5D-7CDD-4A5C-8072-9FCD8FEE1B47}" presName="TopArrow" presStyleLbl="node1" presStyleIdx="0" presStyleCnt="2"/>
      <dgm:spPr/>
    </dgm:pt>
    <dgm:pt modelId="{176DFD29-7FF6-46ED-93FB-F57A46473D7B}" type="pres">
      <dgm:prSet presAssocID="{CAB34F5D-7CDD-4A5C-8072-9FCD8FEE1B47}" presName="BottomArrow" presStyleLbl="node1" presStyleIdx="1" presStyleCnt="2"/>
      <dgm:spPr/>
    </dgm:pt>
  </dgm:ptLst>
  <dgm:cxnLst>
    <dgm:cxn modelId="{E9649365-5E22-45F1-A35D-78B5F625FE2C}" type="presOf" srcId="{F5308C15-8EC1-4078-990E-37C98B1BAF6A}" destId="{2AA353D5-3E25-4B77-8C55-9C3FB1025750}" srcOrd="0" destOrd="0" presId="urn:microsoft.com/office/officeart/2009/layout/ReverseList"/>
    <dgm:cxn modelId="{80B852B8-2A56-4F0D-9E0D-683FC05D891A}" srcId="{CAB34F5D-7CDD-4A5C-8072-9FCD8FEE1B47}" destId="{DE8A2DE6-4679-4D6D-A2CF-616366B233CC}" srcOrd="1" destOrd="0" parTransId="{EA7C6EFB-F461-49E3-8C9F-A42BE5277D41}" sibTransId="{2D37FA03-32B4-4419-9947-3BFACC8632B1}"/>
    <dgm:cxn modelId="{5CE2B9A7-B691-4BD3-8418-FE0196559C1C}" type="presOf" srcId="{DE8A2DE6-4679-4D6D-A2CF-616366B233CC}" destId="{6A4EDA02-65CE-40F2-B78A-B35BE2D554A4}" srcOrd="1" destOrd="0" presId="urn:microsoft.com/office/officeart/2009/layout/ReverseList"/>
    <dgm:cxn modelId="{038DB2F9-817B-48A1-9C50-AC322C5AA9FF}" type="presOf" srcId="{F5308C15-8EC1-4078-990E-37C98B1BAF6A}" destId="{A14CC4DC-DBAA-41A7-99DF-6FBEC660241B}" srcOrd="1" destOrd="0" presId="urn:microsoft.com/office/officeart/2009/layout/ReverseList"/>
    <dgm:cxn modelId="{235A5CC5-6B5E-4F31-81BB-499F95FE72CB}" type="presOf" srcId="{CAB34F5D-7CDD-4A5C-8072-9FCD8FEE1B47}" destId="{C5B6F483-8E32-45D3-A23A-E8FDA21C7534}" srcOrd="0" destOrd="0" presId="urn:microsoft.com/office/officeart/2009/layout/ReverseList"/>
    <dgm:cxn modelId="{75D94E9D-5EBA-4A12-9D23-37E18FEE035A}" type="presOf" srcId="{DE8A2DE6-4679-4D6D-A2CF-616366B233CC}" destId="{C0492FF1-1D35-49EC-8FCA-21180820D79D}" srcOrd="0" destOrd="0" presId="urn:microsoft.com/office/officeart/2009/layout/ReverseList"/>
    <dgm:cxn modelId="{89600C8A-BD85-4F98-950A-F5AAAD9AC923}" srcId="{CAB34F5D-7CDD-4A5C-8072-9FCD8FEE1B47}" destId="{F5308C15-8EC1-4078-990E-37C98B1BAF6A}" srcOrd="0" destOrd="0" parTransId="{A5689307-8830-4D0F-966C-1BF15CD68AB3}" sibTransId="{9CBB40DC-2E8E-4E7B-802E-973CB19A696B}"/>
    <dgm:cxn modelId="{2DE7E31A-E4C5-4CF4-9DFE-2EDECB5EE0BE}" type="presParOf" srcId="{C5B6F483-8E32-45D3-A23A-E8FDA21C7534}" destId="{2AA353D5-3E25-4B77-8C55-9C3FB1025750}" srcOrd="0" destOrd="0" presId="urn:microsoft.com/office/officeart/2009/layout/ReverseList"/>
    <dgm:cxn modelId="{E2A207EE-2E75-4738-9988-0CB15FAC3426}" type="presParOf" srcId="{C5B6F483-8E32-45D3-A23A-E8FDA21C7534}" destId="{A14CC4DC-DBAA-41A7-99DF-6FBEC660241B}" srcOrd="1" destOrd="0" presId="urn:microsoft.com/office/officeart/2009/layout/ReverseList"/>
    <dgm:cxn modelId="{DA232722-AFE6-4831-998E-93F731294265}" type="presParOf" srcId="{C5B6F483-8E32-45D3-A23A-E8FDA21C7534}" destId="{C0492FF1-1D35-49EC-8FCA-21180820D79D}" srcOrd="2" destOrd="0" presId="urn:microsoft.com/office/officeart/2009/layout/ReverseList"/>
    <dgm:cxn modelId="{B003E0C3-1796-44DA-9078-50E97E44F2AE}" type="presParOf" srcId="{C5B6F483-8E32-45D3-A23A-E8FDA21C7534}" destId="{6A4EDA02-65CE-40F2-B78A-B35BE2D554A4}" srcOrd="3" destOrd="0" presId="urn:microsoft.com/office/officeart/2009/layout/ReverseList"/>
    <dgm:cxn modelId="{57E331EF-4A63-4CB0-BD52-4AB0CA143EA1}" type="presParOf" srcId="{C5B6F483-8E32-45D3-A23A-E8FDA21C7534}" destId="{3470F8ED-39EA-4D19-9995-75B9D0E52C62}" srcOrd="4" destOrd="0" presId="urn:microsoft.com/office/officeart/2009/layout/ReverseList"/>
    <dgm:cxn modelId="{92F06177-1E6B-45CE-B01A-56E6226E4BBB}" type="presParOf" srcId="{C5B6F483-8E32-45D3-A23A-E8FDA21C7534}" destId="{176DFD29-7FF6-46ED-93FB-F57A46473D7B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00A3C5-B88E-499A-9AA2-C694EBDF8272}" type="doc">
      <dgm:prSet loTypeId="urn:microsoft.com/office/officeart/2008/layout/VerticalCircleList" loCatId="list" qsTypeId="urn:microsoft.com/office/officeart/2005/8/quickstyle/simple4" qsCatId="simple" csTypeId="urn:microsoft.com/office/officeart/2005/8/colors/colorful4" csCatId="colorful"/>
      <dgm:spPr/>
      <dgm:t>
        <a:bodyPr/>
        <a:lstStyle/>
        <a:p>
          <a:endParaRPr lang="tr-TR"/>
        </a:p>
      </dgm:t>
    </dgm:pt>
    <dgm:pt modelId="{E534F372-BD29-4838-A83D-27F1C9553764}">
      <dgm:prSet custT="1"/>
      <dgm:spPr/>
      <dgm:t>
        <a:bodyPr/>
        <a:lstStyle/>
        <a:p>
          <a:pPr rtl="0"/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Bankalar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portföyü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riskini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ölçmek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riskini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yönlendirmek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modern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portföy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teorisinden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yararlanabilirler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9D6D4412-D66F-4C73-ABCC-B20969717593}" type="parTrans" cxnId="{0EF7ACCB-1055-4029-9CF3-00D67F431D47}">
      <dgm:prSet/>
      <dgm:spPr/>
      <dgm:t>
        <a:bodyPr/>
        <a:lstStyle/>
        <a:p>
          <a:endParaRPr lang="tr-TR" sz="1600"/>
        </a:p>
      </dgm:t>
    </dgm:pt>
    <dgm:pt modelId="{887F79F7-17BD-4CE2-960D-52955E75B479}" type="sibTrans" cxnId="{0EF7ACCB-1055-4029-9CF3-00D67F431D47}">
      <dgm:prSet/>
      <dgm:spPr/>
      <dgm:t>
        <a:bodyPr/>
        <a:lstStyle/>
        <a:p>
          <a:endParaRPr lang="tr-TR" sz="1600"/>
        </a:p>
      </dgm:t>
    </dgm:pt>
    <dgm:pt modelId="{B3912926-A4BD-4EEE-A622-C5AA49860F97}">
      <dgm:prSet custT="1"/>
      <dgm:spPr/>
      <dgm:t>
        <a:bodyPr/>
        <a:lstStyle/>
        <a:p>
          <a:pPr rtl="0"/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Teoriden çıkarılacak en önemli sonuç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bankanın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kredilerini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kazançları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birbirinden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farklı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yönde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hareket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eden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sektörlere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kişilere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dağıtarak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riskini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büyük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ölçüde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azaltabileceğidir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98571F8-2C26-4697-BA52-E1444C64C811}" type="parTrans" cxnId="{AAA58CFD-F0EB-4622-8060-618ED07DF755}">
      <dgm:prSet/>
      <dgm:spPr/>
      <dgm:t>
        <a:bodyPr/>
        <a:lstStyle/>
        <a:p>
          <a:endParaRPr lang="tr-TR" sz="1600"/>
        </a:p>
      </dgm:t>
    </dgm:pt>
    <dgm:pt modelId="{5E1154E9-98CC-409E-B005-40E373C46AE0}" type="sibTrans" cxnId="{AAA58CFD-F0EB-4622-8060-618ED07DF755}">
      <dgm:prSet/>
      <dgm:spPr/>
      <dgm:t>
        <a:bodyPr/>
        <a:lstStyle/>
        <a:p>
          <a:endParaRPr lang="tr-TR" sz="1600"/>
        </a:p>
      </dgm:t>
    </dgm:pt>
    <dgm:pt modelId="{B1A608D8-419F-41EA-AD82-A4E5446995D6}">
      <dgm:prSet custT="1"/>
      <dgm:spPr/>
      <dgm:t>
        <a:bodyPr/>
        <a:lstStyle/>
        <a:p>
          <a:pPr rtl="0"/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R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isk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düştükçe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beklenen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getiri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de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düştüğünden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b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urada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bankalar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kendi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amaçlarına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risk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tercihlerine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uygun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dirty="0">
              <a:latin typeface="Cambria" panose="02040503050406030204" pitchFamily="18" charset="0"/>
              <a:ea typeface="Cambria" panose="02040503050406030204" pitchFamily="18" charset="0"/>
            </a:rPr>
            <a:t> risk-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getiri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dirty="0" err="1">
              <a:latin typeface="Cambria" panose="02040503050406030204" pitchFamily="18" charset="0"/>
              <a:ea typeface="Cambria" panose="02040503050406030204" pitchFamily="18" charset="0"/>
            </a:rPr>
            <a:t>kombinasyonu</a:t>
          </a:r>
          <a:r>
            <a:rPr lang="tr-TR" sz="1600" dirty="0">
              <a:latin typeface="Cambria" panose="02040503050406030204" pitchFamily="18" charset="0"/>
              <a:ea typeface="Cambria" panose="02040503050406030204" pitchFamily="18" charset="0"/>
            </a:rPr>
            <a:t> seçeceklerdir.</a:t>
          </a:r>
          <a:endParaRPr lang="en-US" sz="16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6314A9C-DCEE-4BE4-8432-A003DD37AE85}" type="parTrans" cxnId="{D7FB903A-0275-4AE6-BAAE-8CBB4B177CA9}">
      <dgm:prSet/>
      <dgm:spPr/>
      <dgm:t>
        <a:bodyPr/>
        <a:lstStyle/>
        <a:p>
          <a:endParaRPr lang="tr-TR" sz="1600"/>
        </a:p>
      </dgm:t>
    </dgm:pt>
    <dgm:pt modelId="{042DA45D-DB81-49AA-99AB-DEDF86447E1E}" type="sibTrans" cxnId="{D7FB903A-0275-4AE6-BAAE-8CBB4B177CA9}">
      <dgm:prSet/>
      <dgm:spPr/>
      <dgm:t>
        <a:bodyPr/>
        <a:lstStyle/>
        <a:p>
          <a:endParaRPr lang="tr-TR" sz="1600"/>
        </a:p>
      </dgm:t>
    </dgm:pt>
    <dgm:pt modelId="{238AC82E-B850-4039-8DFC-EA81B24523D4}" type="pres">
      <dgm:prSet presAssocID="{AB00A3C5-B88E-499A-9AA2-C694EBDF8272}" presName="Name0" presStyleCnt="0">
        <dgm:presLayoutVars>
          <dgm:dir/>
        </dgm:presLayoutVars>
      </dgm:prSet>
      <dgm:spPr/>
      <dgm:t>
        <a:bodyPr/>
        <a:lstStyle/>
        <a:p>
          <a:endParaRPr lang="tr-TR"/>
        </a:p>
      </dgm:t>
    </dgm:pt>
    <dgm:pt modelId="{2352C7A0-3AC3-4079-B21E-5BDB21542670}" type="pres">
      <dgm:prSet presAssocID="{E534F372-BD29-4838-A83D-27F1C9553764}" presName="noChildren" presStyleCnt="0"/>
      <dgm:spPr/>
    </dgm:pt>
    <dgm:pt modelId="{D7AFDD07-116B-4339-96F6-2080E6FB5C44}" type="pres">
      <dgm:prSet presAssocID="{E534F372-BD29-4838-A83D-27F1C9553764}" presName="gap" presStyleCnt="0"/>
      <dgm:spPr/>
    </dgm:pt>
    <dgm:pt modelId="{05436636-D40C-4F94-B761-73E231FD058A}" type="pres">
      <dgm:prSet presAssocID="{E534F372-BD29-4838-A83D-27F1C9553764}" presName="medCircle2" presStyleLbl="vennNode1" presStyleIdx="0" presStyleCnt="3"/>
      <dgm:spPr/>
    </dgm:pt>
    <dgm:pt modelId="{7512D4A4-53AA-4C9B-A602-C48CCE3695D2}" type="pres">
      <dgm:prSet presAssocID="{E534F372-BD29-4838-A83D-27F1C9553764}" presName="txLvlOnly1" presStyleLbl="revTx" presStyleIdx="0" presStyleCnt="3"/>
      <dgm:spPr/>
      <dgm:t>
        <a:bodyPr/>
        <a:lstStyle/>
        <a:p>
          <a:endParaRPr lang="tr-TR"/>
        </a:p>
      </dgm:t>
    </dgm:pt>
    <dgm:pt modelId="{3625BB54-5543-462B-BB6A-BAFC397EACB7}" type="pres">
      <dgm:prSet presAssocID="{B3912926-A4BD-4EEE-A622-C5AA49860F97}" presName="noChildren" presStyleCnt="0"/>
      <dgm:spPr/>
    </dgm:pt>
    <dgm:pt modelId="{036E38DC-24F7-44BD-A011-4F3ED5C8C1CD}" type="pres">
      <dgm:prSet presAssocID="{B3912926-A4BD-4EEE-A622-C5AA49860F97}" presName="gap" presStyleCnt="0"/>
      <dgm:spPr/>
    </dgm:pt>
    <dgm:pt modelId="{74952D6E-E33D-4BDF-8DF8-8AC5712E3AE1}" type="pres">
      <dgm:prSet presAssocID="{B3912926-A4BD-4EEE-A622-C5AA49860F97}" presName="medCircle2" presStyleLbl="vennNode1" presStyleIdx="1" presStyleCnt="3"/>
      <dgm:spPr/>
    </dgm:pt>
    <dgm:pt modelId="{EC37285C-024A-4472-9969-B731EE6DF8D0}" type="pres">
      <dgm:prSet presAssocID="{B3912926-A4BD-4EEE-A622-C5AA49860F97}" presName="txLvlOnly1" presStyleLbl="revTx" presStyleIdx="1" presStyleCnt="3"/>
      <dgm:spPr/>
      <dgm:t>
        <a:bodyPr/>
        <a:lstStyle/>
        <a:p>
          <a:endParaRPr lang="tr-TR"/>
        </a:p>
      </dgm:t>
    </dgm:pt>
    <dgm:pt modelId="{9A84218C-F3E1-43B1-8743-0BF40C506963}" type="pres">
      <dgm:prSet presAssocID="{B1A608D8-419F-41EA-AD82-A4E5446995D6}" presName="noChildren" presStyleCnt="0"/>
      <dgm:spPr/>
    </dgm:pt>
    <dgm:pt modelId="{D4427162-19CF-4EC5-A038-8749E759272B}" type="pres">
      <dgm:prSet presAssocID="{B1A608D8-419F-41EA-AD82-A4E5446995D6}" presName="gap" presStyleCnt="0"/>
      <dgm:spPr/>
    </dgm:pt>
    <dgm:pt modelId="{351BFE2B-C5A9-4ACF-883B-30FAD938223C}" type="pres">
      <dgm:prSet presAssocID="{B1A608D8-419F-41EA-AD82-A4E5446995D6}" presName="medCircle2" presStyleLbl="vennNode1" presStyleIdx="2" presStyleCnt="3"/>
      <dgm:spPr/>
    </dgm:pt>
    <dgm:pt modelId="{E9B803BE-8591-433A-8404-428C19CAE2FD}" type="pres">
      <dgm:prSet presAssocID="{B1A608D8-419F-41EA-AD82-A4E5446995D6}" presName="txLvlOnly1" presStyleLbl="revTx" presStyleIdx="2" presStyleCnt="3"/>
      <dgm:spPr/>
      <dgm:t>
        <a:bodyPr/>
        <a:lstStyle/>
        <a:p>
          <a:endParaRPr lang="tr-TR"/>
        </a:p>
      </dgm:t>
    </dgm:pt>
  </dgm:ptLst>
  <dgm:cxnLst>
    <dgm:cxn modelId="{D7FB903A-0275-4AE6-BAAE-8CBB4B177CA9}" srcId="{AB00A3C5-B88E-499A-9AA2-C694EBDF8272}" destId="{B1A608D8-419F-41EA-AD82-A4E5446995D6}" srcOrd="2" destOrd="0" parTransId="{66314A9C-DCEE-4BE4-8432-A003DD37AE85}" sibTransId="{042DA45D-DB81-49AA-99AB-DEDF86447E1E}"/>
    <dgm:cxn modelId="{AAA58CFD-F0EB-4622-8060-618ED07DF755}" srcId="{AB00A3C5-B88E-499A-9AA2-C694EBDF8272}" destId="{B3912926-A4BD-4EEE-A622-C5AA49860F97}" srcOrd="1" destOrd="0" parTransId="{A98571F8-2C26-4697-BA52-E1444C64C811}" sibTransId="{5E1154E9-98CC-409E-B005-40E373C46AE0}"/>
    <dgm:cxn modelId="{0EF7ACCB-1055-4029-9CF3-00D67F431D47}" srcId="{AB00A3C5-B88E-499A-9AA2-C694EBDF8272}" destId="{E534F372-BD29-4838-A83D-27F1C9553764}" srcOrd="0" destOrd="0" parTransId="{9D6D4412-D66F-4C73-ABCC-B20969717593}" sibTransId="{887F79F7-17BD-4CE2-960D-52955E75B479}"/>
    <dgm:cxn modelId="{7EE3B1F7-F392-4C3C-A0FD-A6EEFE6A4EDB}" type="presOf" srcId="{AB00A3C5-B88E-499A-9AA2-C694EBDF8272}" destId="{238AC82E-B850-4039-8DFC-EA81B24523D4}" srcOrd="0" destOrd="0" presId="urn:microsoft.com/office/officeart/2008/layout/VerticalCircleList"/>
    <dgm:cxn modelId="{F373AC01-E665-42C3-B30C-ED706F445F36}" type="presOf" srcId="{B1A608D8-419F-41EA-AD82-A4E5446995D6}" destId="{E9B803BE-8591-433A-8404-428C19CAE2FD}" srcOrd="0" destOrd="0" presId="urn:microsoft.com/office/officeart/2008/layout/VerticalCircleList"/>
    <dgm:cxn modelId="{8604869E-53EB-431C-B7D2-65AB4CF7521F}" type="presOf" srcId="{B3912926-A4BD-4EEE-A622-C5AA49860F97}" destId="{EC37285C-024A-4472-9969-B731EE6DF8D0}" srcOrd="0" destOrd="0" presId="urn:microsoft.com/office/officeart/2008/layout/VerticalCircleList"/>
    <dgm:cxn modelId="{69A1AA10-744A-4C58-B019-8B0274B6986F}" type="presOf" srcId="{E534F372-BD29-4838-A83D-27F1C9553764}" destId="{7512D4A4-53AA-4C9B-A602-C48CCE3695D2}" srcOrd="0" destOrd="0" presId="urn:microsoft.com/office/officeart/2008/layout/VerticalCircleList"/>
    <dgm:cxn modelId="{2AE9DD8A-3758-463B-9CF1-C8D14F6DC324}" type="presParOf" srcId="{238AC82E-B850-4039-8DFC-EA81B24523D4}" destId="{2352C7A0-3AC3-4079-B21E-5BDB21542670}" srcOrd="0" destOrd="0" presId="urn:microsoft.com/office/officeart/2008/layout/VerticalCircleList"/>
    <dgm:cxn modelId="{BF962951-E270-4B5E-B1B7-742E5C92D35F}" type="presParOf" srcId="{2352C7A0-3AC3-4079-B21E-5BDB21542670}" destId="{D7AFDD07-116B-4339-96F6-2080E6FB5C44}" srcOrd="0" destOrd="0" presId="urn:microsoft.com/office/officeart/2008/layout/VerticalCircleList"/>
    <dgm:cxn modelId="{A859FDDE-AD3F-4F25-A70A-B99D391D70DA}" type="presParOf" srcId="{2352C7A0-3AC3-4079-B21E-5BDB21542670}" destId="{05436636-D40C-4F94-B761-73E231FD058A}" srcOrd="1" destOrd="0" presId="urn:microsoft.com/office/officeart/2008/layout/VerticalCircleList"/>
    <dgm:cxn modelId="{BEF94886-1A6C-4BA1-B162-DC6634543E1E}" type="presParOf" srcId="{2352C7A0-3AC3-4079-B21E-5BDB21542670}" destId="{7512D4A4-53AA-4C9B-A602-C48CCE3695D2}" srcOrd="2" destOrd="0" presId="urn:microsoft.com/office/officeart/2008/layout/VerticalCircleList"/>
    <dgm:cxn modelId="{3329812D-04EC-41E0-ADC7-E04FD3E8357D}" type="presParOf" srcId="{238AC82E-B850-4039-8DFC-EA81B24523D4}" destId="{3625BB54-5543-462B-BB6A-BAFC397EACB7}" srcOrd="1" destOrd="0" presId="urn:microsoft.com/office/officeart/2008/layout/VerticalCircleList"/>
    <dgm:cxn modelId="{40A9D24A-D04E-4154-99FB-255FCBB7E554}" type="presParOf" srcId="{3625BB54-5543-462B-BB6A-BAFC397EACB7}" destId="{036E38DC-24F7-44BD-A011-4F3ED5C8C1CD}" srcOrd="0" destOrd="0" presId="urn:microsoft.com/office/officeart/2008/layout/VerticalCircleList"/>
    <dgm:cxn modelId="{F1FC787B-4423-4157-BE37-D460F1648D8D}" type="presParOf" srcId="{3625BB54-5543-462B-BB6A-BAFC397EACB7}" destId="{74952D6E-E33D-4BDF-8DF8-8AC5712E3AE1}" srcOrd="1" destOrd="0" presId="urn:microsoft.com/office/officeart/2008/layout/VerticalCircleList"/>
    <dgm:cxn modelId="{49683276-D977-4582-AB60-CEA0C9ACC560}" type="presParOf" srcId="{3625BB54-5543-462B-BB6A-BAFC397EACB7}" destId="{EC37285C-024A-4472-9969-B731EE6DF8D0}" srcOrd="2" destOrd="0" presId="urn:microsoft.com/office/officeart/2008/layout/VerticalCircleList"/>
    <dgm:cxn modelId="{F69C11D7-1F21-48BC-8D50-22EC2C2DE195}" type="presParOf" srcId="{238AC82E-B850-4039-8DFC-EA81B24523D4}" destId="{9A84218C-F3E1-43B1-8743-0BF40C506963}" srcOrd="2" destOrd="0" presId="urn:microsoft.com/office/officeart/2008/layout/VerticalCircleList"/>
    <dgm:cxn modelId="{5093E45A-D8C0-4436-A3AD-280A1299C0AD}" type="presParOf" srcId="{9A84218C-F3E1-43B1-8743-0BF40C506963}" destId="{D4427162-19CF-4EC5-A038-8749E759272B}" srcOrd="0" destOrd="0" presId="urn:microsoft.com/office/officeart/2008/layout/VerticalCircleList"/>
    <dgm:cxn modelId="{A276AB6A-C195-4591-A5DD-0A0EE03A440C}" type="presParOf" srcId="{9A84218C-F3E1-43B1-8743-0BF40C506963}" destId="{351BFE2B-C5A9-4ACF-883B-30FAD938223C}" srcOrd="1" destOrd="0" presId="urn:microsoft.com/office/officeart/2008/layout/VerticalCircleList"/>
    <dgm:cxn modelId="{90059957-F7C2-4C53-8EB8-570AF2CFF83A}" type="presParOf" srcId="{9A84218C-F3E1-43B1-8743-0BF40C506963}" destId="{E9B803BE-8591-433A-8404-428C19CAE2FD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995AC3-D9AB-405E-8D2A-51AAEF0914DF}" type="doc">
      <dgm:prSet loTypeId="urn:microsoft.com/office/officeart/2005/8/layout/process4" loCatId="process" qsTypeId="urn:microsoft.com/office/officeart/2005/8/quickstyle/simple4" qsCatId="simple" csTypeId="urn:microsoft.com/office/officeart/2005/8/colors/accent4_5" csCatId="accent4"/>
      <dgm:spPr/>
      <dgm:t>
        <a:bodyPr/>
        <a:lstStyle/>
        <a:p>
          <a:endParaRPr lang="tr-TR"/>
        </a:p>
      </dgm:t>
    </dgm:pt>
    <dgm:pt modelId="{0A3DAFF0-68DF-404C-8AAD-0F3DF439614C}">
      <dgm:prSet/>
      <dgm:spPr/>
      <dgm:t>
        <a:bodyPr/>
        <a:lstStyle/>
        <a:p>
          <a:r>
            <a:rPr lang="tr-TR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Bankalar bu riski çeşitli senaryolarda kendilerini fonlamaya yetecek kaynak bulma ihtimallerini dikkate alarak yönetirler.</a:t>
          </a:r>
          <a:endParaRPr lang="tr-TR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E44E46A-2D27-4842-A4B9-2F4C7053A6D3}" type="parTrans" cxnId="{3F931D2D-5747-43E0-9DB3-FEBD5394DA4B}">
      <dgm:prSet/>
      <dgm:spPr/>
      <dgm:t>
        <a:bodyPr/>
        <a:lstStyle/>
        <a:p>
          <a:endParaRPr lang="tr-TR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B92737E-74D9-4548-A7AB-CB4D9076A0B8}" type="sibTrans" cxnId="{3F931D2D-5747-43E0-9DB3-FEBD5394DA4B}">
      <dgm:prSet/>
      <dgm:spPr/>
      <dgm:t>
        <a:bodyPr/>
        <a:lstStyle/>
        <a:p>
          <a:endParaRPr lang="tr-TR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67320D9-B5CC-46F6-BC9A-3C9C72CAD7FF}">
      <dgm:prSet/>
      <dgm:spPr/>
      <dgm:t>
        <a:bodyPr/>
        <a:lstStyle/>
        <a:p>
          <a:r>
            <a:rPr lang="tr-TR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Likidite riskinin ölçülmesinde ve yönetilmesinde kullanılabilecek başlıca yöntemler Nakit Akımları Yaklaşımı, Likidite Endeksi, Finansman GAP’ı ve Benzeri Finansal Kurumlarla Karşılaştırmadır.</a:t>
          </a:r>
          <a:endParaRPr lang="tr-TR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9EA3FB9-AC0B-48A4-BEA1-FF12A446C5F7}" type="parTrans" cxnId="{CC14CDB9-C784-446B-B628-5726C41EEF79}">
      <dgm:prSet/>
      <dgm:spPr/>
      <dgm:t>
        <a:bodyPr/>
        <a:lstStyle/>
        <a:p>
          <a:endParaRPr lang="tr-TR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9D78610-9258-47DE-A76A-950839561BCC}" type="sibTrans" cxnId="{CC14CDB9-C784-446B-B628-5726C41EEF79}">
      <dgm:prSet/>
      <dgm:spPr/>
      <dgm:t>
        <a:bodyPr/>
        <a:lstStyle/>
        <a:p>
          <a:endParaRPr lang="tr-TR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A83586F-7835-420A-820B-764DC81DA8CB}">
      <dgm:prSet/>
      <dgm:spPr/>
      <dgm:t>
        <a:bodyPr/>
        <a:lstStyle/>
        <a:p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Likidite Planlaması, bankalar için 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hem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borçlanma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maliyetini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düşürür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hem de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nakit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tutma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ihtiyacını</a:t>
          </a:r>
          <a:r>
            <a: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azaltır</a:t>
          </a:r>
          <a:r>
            <a: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tr-TR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6EB45C9-6007-45CA-95AC-B9FE16676B4A}" type="parTrans" cxnId="{507A5CF2-2E93-4BCA-AFA9-7516A008E384}">
      <dgm:prSet/>
      <dgm:spPr/>
      <dgm:t>
        <a:bodyPr/>
        <a:lstStyle/>
        <a:p>
          <a:endParaRPr lang="tr-TR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B878EB1-F5E3-4A20-B38E-B61F699BC9B2}" type="sibTrans" cxnId="{507A5CF2-2E93-4BCA-AFA9-7516A008E384}">
      <dgm:prSet/>
      <dgm:spPr/>
      <dgm:t>
        <a:bodyPr/>
        <a:lstStyle/>
        <a:p>
          <a:endParaRPr lang="tr-TR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52C8E7A-9ACA-4024-BD7C-3C24CC63AA9C}" type="pres">
      <dgm:prSet presAssocID="{C6995AC3-D9AB-405E-8D2A-51AAEF0914D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FC1B9DF-A569-42A1-A3BB-AE062E66F39C}" type="pres">
      <dgm:prSet presAssocID="{1A83586F-7835-420A-820B-764DC81DA8CB}" presName="boxAndChildren" presStyleCnt="0"/>
      <dgm:spPr/>
    </dgm:pt>
    <dgm:pt modelId="{6BE859DA-1931-4983-A645-DAB92A3AEF64}" type="pres">
      <dgm:prSet presAssocID="{1A83586F-7835-420A-820B-764DC81DA8CB}" presName="parentTextBox" presStyleLbl="node1" presStyleIdx="0" presStyleCnt="3"/>
      <dgm:spPr/>
      <dgm:t>
        <a:bodyPr/>
        <a:lstStyle/>
        <a:p>
          <a:endParaRPr lang="tr-TR"/>
        </a:p>
      </dgm:t>
    </dgm:pt>
    <dgm:pt modelId="{916A7BCC-6FA4-4C6C-B85F-25DCD844B84E}" type="pres">
      <dgm:prSet presAssocID="{29D78610-9258-47DE-A76A-950839561BCC}" presName="sp" presStyleCnt="0"/>
      <dgm:spPr/>
    </dgm:pt>
    <dgm:pt modelId="{2AD186D3-60E7-4904-9ACC-04857AECB35D}" type="pres">
      <dgm:prSet presAssocID="{567320D9-B5CC-46F6-BC9A-3C9C72CAD7FF}" presName="arrowAndChildren" presStyleCnt="0"/>
      <dgm:spPr/>
    </dgm:pt>
    <dgm:pt modelId="{A7D6E087-6018-4DFE-9D5B-832BD85AA1E0}" type="pres">
      <dgm:prSet presAssocID="{567320D9-B5CC-46F6-BC9A-3C9C72CAD7FF}" presName="parentTextArrow" presStyleLbl="node1" presStyleIdx="1" presStyleCnt="3"/>
      <dgm:spPr/>
      <dgm:t>
        <a:bodyPr/>
        <a:lstStyle/>
        <a:p>
          <a:endParaRPr lang="tr-TR"/>
        </a:p>
      </dgm:t>
    </dgm:pt>
    <dgm:pt modelId="{0422159E-0D29-4C55-BFC7-BFD30200BF15}" type="pres">
      <dgm:prSet presAssocID="{AB92737E-74D9-4548-A7AB-CB4D9076A0B8}" presName="sp" presStyleCnt="0"/>
      <dgm:spPr/>
    </dgm:pt>
    <dgm:pt modelId="{F0B8E880-BC19-433D-9D16-C7F520154F3E}" type="pres">
      <dgm:prSet presAssocID="{0A3DAFF0-68DF-404C-8AAD-0F3DF439614C}" presName="arrowAndChildren" presStyleCnt="0"/>
      <dgm:spPr/>
    </dgm:pt>
    <dgm:pt modelId="{57629D12-0E82-4362-8693-5D14DA7DFCD5}" type="pres">
      <dgm:prSet presAssocID="{0A3DAFF0-68DF-404C-8AAD-0F3DF439614C}" presName="parentTextArrow" presStyleLbl="node1" presStyleIdx="2" presStyleCnt="3"/>
      <dgm:spPr/>
      <dgm:t>
        <a:bodyPr/>
        <a:lstStyle/>
        <a:p>
          <a:endParaRPr lang="tr-TR"/>
        </a:p>
      </dgm:t>
    </dgm:pt>
  </dgm:ptLst>
  <dgm:cxnLst>
    <dgm:cxn modelId="{6971F6BF-CEFA-40C2-9486-D5CF8B161A65}" type="presOf" srcId="{567320D9-B5CC-46F6-BC9A-3C9C72CAD7FF}" destId="{A7D6E087-6018-4DFE-9D5B-832BD85AA1E0}" srcOrd="0" destOrd="0" presId="urn:microsoft.com/office/officeart/2005/8/layout/process4"/>
    <dgm:cxn modelId="{3F931D2D-5747-43E0-9DB3-FEBD5394DA4B}" srcId="{C6995AC3-D9AB-405E-8D2A-51AAEF0914DF}" destId="{0A3DAFF0-68DF-404C-8AAD-0F3DF439614C}" srcOrd="0" destOrd="0" parTransId="{7E44E46A-2D27-4842-A4B9-2F4C7053A6D3}" sibTransId="{AB92737E-74D9-4548-A7AB-CB4D9076A0B8}"/>
    <dgm:cxn modelId="{507A5CF2-2E93-4BCA-AFA9-7516A008E384}" srcId="{C6995AC3-D9AB-405E-8D2A-51AAEF0914DF}" destId="{1A83586F-7835-420A-820B-764DC81DA8CB}" srcOrd="2" destOrd="0" parTransId="{96EB45C9-6007-45CA-95AC-B9FE16676B4A}" sibTransId="{AB878EB1-F5E3-4A20-B38E-B61F699BC9B2}"/>
    <dgm:cxn modelId="{10979F76-36CF-4256-A63A-936B00A506D6}" type="presOf" srcId="{C6995AC3-D9AB-405E-8D2A-51AAEF0914DF}" destId="{E52C8E7A-9ACA-4024-BD7C-3C24CC63AA9C}" srcOrd="0" destOrd="0" presId="urn:microsoft.com/office/officeart/2005/8/layout/process4"/>
    <dgm:cxn modelId="{A6D85228-904E-4B88-A37A-40657DCD490C}" type="presOf" srcId="{0A3DAFF0-68DF-404C-8AAD-0F3DF439614C}" destId="{57629D12-0E82-4362-8693-5D14DA7DFCD5}" srcOrd="0" destOrd="0" presId="urn:microsoft.com/office/officeart/2005/8/layout/process4"/>
    <dgm:cxn modelId="{D9E8EAA3-DC34-406F-B1C9-999A490D0684}" type="presOf" srcId="{1A83586F-7835-420A-820B-764DC81DA8CB}" destId="{6BE859DA-1931-4983-A645-DAB92A3AEF64}" srcOrd="0" destOrd="0" presId="urn:microsoft.com/office/officeart/2005/8/layout/process4"/>
    <dgm:cxn modelId="{CC14CDB9-C784-446B-B628-5726C41EEF79}" srcId="{C6995AC3-D9AB-405E-8D2A-51AAEF0914DF}" destId="{567320D9-B5CC-46F6-BC9A-3C9C72CAD7FF}" srcOrd="1" destOrd="0" parTransId="{09EA3FB9-AC0B-48A4-BEA1-FF12A446C5F7}" sibTransId="{29D78610-9258-47DE-A76A-950839561BCC}"/>
    <dgm:cxn modelId="{A5F59210-99DC-428B-9777-63A6E82CFF3F}" type="presParOf" srcId="{E52C8E7A-9ACA-4024-BD7C-3C24CC63AA9C}" destId="{2FC1B9DF-A569-42A1-A3BB-AE062E66F39C}" srcOrd="0" destOrd="0" presId="urn:microsoft.com/office/officeart/2005/8/layout/process4"/>
    <dgm:cxn modelId="{129CECF4-DB50-4A3B-8726-2FF576FCAF59}" type="presParOf" srcId="{2FC1B9DF-A569-42A1-A3BB-AE062E66F39C}" destId="{6BE859DA-1931-4983-A645-DAB92A3AEF64}" srcOrd="0" destOrd="0" presId="urn:microsoft.com/office/officeart/2005/8/layout/process4"/>
    <dgm:cxn modelId="{472E56A0-2F09-4C57-8B80-326AE93F043E}" type="presParOf" srcId="{E52C8E7A-9ACA-4024-BD7C-3C24CC63AA9C}" destId="{916A7BCC-6FA4-4C6C-B85F-25DCD844B84E}" srcOrd="1" destOrd="0" presId="urn:microsoft.com/office/officeart/2005/8/layout/process4"/>
    <dgm:cxn modelId="{0EEC714A-6F83-4C4C-8DED-5E67AF8B1779}" type="presParOf" srcId="{E52C8E7A-9ACA-4024-BD7C-3C24CC63AA9C}" destId="{2AD186D3-60E7-4904-9ACC-04857AECB35D}" srcOrd="2" destOrd="0" presId="urn:microsoft.com/office/officeart/2005/8/layout/process4"/>
    <dgm:cxn modelId="{2ACFB4C6-8B8F-4C34-84C6-8C0E89A80FC3}" type="presParOf" srcId="{2AD186D3-60E7-4904-9ACC-04857AECB35D}" destId="{A7D6E087-6018-4DFE-9D5B-832BD85AA1E0}" srcOrd="0" destOrd="0" presId="urn:microsoft.com/office/officeart/2005/8/layout/process4"/>
    <dgm:cxn modelId="{8760A73D-C532-415A-8788-DCE655A8B728}" type="presParOf" srcId="{E52C8E7A-9ACA-4024-BD7C-3C24CC63AA9C}" destId="{0422159E-0D29-4C55-BFC7-BFD30200BF15}" srcOrd="3" destOrd="0" presId="urn:microsoft.com/office/officeart/2005/8/layout/process4"/>
    <dgm:cxn modelId="{C550C6CE-85B1-4DAB-9010-1B5934FB2C07}" type="presParOf" srcId="{E52C8E7A-9ACA-4024-BD7C-3C24CC63AA9C}" destId="{F0B8E880-BC19-433D-9D16-C7F520154F3E}" srcOrd="4" destOrd="0" presId="urn:microsoft.com/office/officeart/2005/8/layout/process4"/>
    <dgm:cxn modelId="{F819FE79-A6C6-4E65-AC8B-74DEB0830FF5}" type="presParOf" srcId="{F0B8E880-BC19-433D-9D16-C7F520154F3E}" destId="{57629D12-0E82-4362-8693-5D14DA7DFCD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49BD33D-5DE6-4F0B-AE3B-2E5372B75AD7}" type="doc">
      <dgm:prSet loTypeId="urn:microsoft.com/office/officeart/2005/8/layout/matrix2" loCatId="matrix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tr-TR"/>
        </a:p>
      </dgm:t>
    </dgm:pt>
    <dgm:pt modelId="{AE1546B7-9C44-4189-AFB6-4305A9B051DD}">
      <dgm:prSet custT="1"/>
      <dgm:spPr/>
      <dgm:t>
        <a:bodyPr/>
        <a:lstStyle/>
        <a:p>
          <a:r>
            <a:rPr lang="tr-TR" sz="1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Forward</a:t>
          </a:r>
          <a:endParaRPr lang="tr-TR" sz="1400" b="1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  <a:p>
          <a:r>
            <a:rPr lang="tr-TR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Gelecekteki bir tarihte teslim edilecek bir malın veya finansal aracın fiyatının ve işlem miktarının bugünden belirlendiği sözleşmelerdir.</a:t>
          </a:r>
        </a:p>
      </dgm:t>
    </dgm:pt>
    <dgm:pt modelId="{9DE80881-70FC-4A3A-853E-7B9ACBB2E393}" type="parTrans" cxnId="{25D4FDBB-7F20-4FD6-819F-9C1773D77904}">
      <dgm:prSet/>
      <dgm:spPr/>
      <dgm:t>
        <a:bodyPr/>
        <a:lstStyle/>
        <a:p>
          <a:endParaRPr lang="tr-TR"/>
        </a:p>
      </dgm:t>
    </dgm:pt>
    <dgm:pt modelId="{BD7240DC-54D0-464C-ACB5-C2954140F6E7}" type="sibTrans" cxnId="{25D4FDBB-7F20-4FD6-819F-9C1773D77904}">
      <dgm:prSet/>
      <dgm:spPr/>
      <dgm:t>
        <a:bodyPr/>
        <a:lstStyle/>
        <a:p>
          <a:endParaRPr lang="tr-TR"/>
        </a:p>
      </dgm:t>
    </dgm:pt>
    <dgm:pt modelId="{1BABBF10-4FF8-41B2-881E-1C2CA663D58A}">
      <dgm:prSet custT="1"/>
      <dgm:spPr/>
      <dgm:t>
        <a:bodyPr/>
        <a:lstStyle/>
        <a:p>
          <a:r>
            <a:rPr lang="tr-TR" sz="1400" b="1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Future</a:t>
          </a:r>
          <a:endParaRPr lang="tr-TR" sz="1400" b="1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  <a:p>
          <a:r>
            <a:rPr lang="tr-TR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Belli nitelikteki ve miktardaki bir malın veya finansal varlığın (döviz dâhil) sözleşme tarihinde belirlenmiş bir fiyattan gelecekte belirli bir tarihte teslimini hükme bağlayan standartlaştırılmış bir anlaşmadır.</a:t>
          </a:r>
        </a:p>
      </dgm:t>
    </dgm:pt>
    <dgm:pt modelId="{43147BB6-4221-4BE4-B0A4-B7434741C19D}" type="parTrans" cxnId="{2CAC468A-B16F-4146-8489-F0E60E24BD51}">
      <dgm:prSet/>
      <dgm:spPr/>
      <dgm:t>
        <a:bodyPr/>
        <a:lstStyle/>
        <a:p>
          <a:endParaRPr lang="tr-TR"/>
        </a:p>
      </dgm:t>
    </dgm:pt>
    <dgm:pt modelId="{B1669A3E-5378-47C8-B83C-0F891538F074}" type="sibTrans" cxnId="{2CAC468A-B16F-4146-8489-F0E60E24BD51}">
      <dgm:prSet/>
      <dgm:spPr/>
      <dgm:t>
        <a:bodyPr/>
        <a:lstStyle/>
        <a:p>
          <a:endParaRPr lang="tr-TR"/>
        </a:p>
      </dgm:t>
    </dgm:pt>
    <dgm:pt modelId="{E63BB848-A0B4-4438-802F-5F4DF70BA1FE}">
      <dgm:prSet custT="1"/>
      <dgm:spPr/>
      <dgm:t>
        <a:bodyPr/>
        <a:lstStyle/>
        <a:p>
          <a:r>
            <a:rPr lang="tr-TR" sz="1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Opsiyon</a:t>
          </a:r>
        </a:p>
        <a:p>
          <a:r>
            <a:rPr lang="tr-TR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Elinde bulunduran kişiye belli bir kıymeti belirli bir tarihte ve belirli bir fiyattan satın alma veya satma hakkı veren bir finansal sözleşmedir.</a:t>
          </a:r>
        </a:p>
      </dgm:t>
    </dgm:pt>
    <dgm:pt modelId="{537F27AF-F213-4EE3-B8C3-F1A79606169E}" type="parTrans" cxnId="{54BB2AB4-F71E-46C2-8E76-C92E5E50BC17}">
      <dgm:prSet/>
      <dgm:spPr/>
      <dgm:t>
        <a:bodyPr/>
        <a:lstStyle/>
        <a:p>
          <a:endParaRPr lang="tr-TR"/>
        </a:p>
      </dgm:t>
    </dgm:pt>
    <dgm:pt modelId="{6E18DC84-0A78-4C3C-8F7C-22CF9631F2F0}" type="sibTrans" cxnId="{54BB2AB4-F71E-46C2-8E76-C92E5E50BC17}">
      <dgm:prSet/>
      <dgm:spPr/>
      <dgm:t>
        <a:bodyPr/>
        <a:lstStyle/>
        <a:p>
          <a:endParaRPr lang="tr-TR"/>
        </a:p>
      </dgm:t>
    </dgm:pt>
    <dgm:pt modelId="{A742E953-AEBC-4997-A6CB-5BB70018A533}">
      <dgm:prSet custT="1"/>
      <dgm:spPr/>
      <dgm:t>
        <a:bodyPr anchor="t"/>
        <a:lstStyle/>
        <a:p>
          <a:r>
            <a:rPr lang="tr-TR" sz="14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Swap</a:t>
          </a:r>
        </a:p>
        <a:p>
          <a:r>
            <a:rPr lang="tr-TR" sz="1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İşlemin taraflarının karşılıklı olarak ödemeleri takas ettikleri bir finansal sözleşmedir.</a:t>
          </a:r>
          <a:endParaRPr lang="tr-TR" sz="13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4A4CC71-9418-4566-AF51-ADB41EF14905}" type="parTrans" cxnId="{94C9A215-4774-4F30-812D-475615B11722}">
      <dgm:prSet/>
      <dgm:spPr/>
      <dgm:t>
        <a:bodyPr/>
        <a:lstStyle/>
        <a:p>
          <a:endParaRPr lang="tr-TR"/>
        </a:p>
      </dgm:t>
    </dgm:pt>
    <dgm:pt modelId="{D9A35E87-87EC-42C7-9F1C-4C900BF1E831}" type="sibTrans" cxnId="{94C9A215-4774-4F30-812D-475615B11722}">
      <dgm:prSet/>
      <dgm:spPr/>
      <dgm:t>
        <a:bodyPr/>
        <a:lstStyle/>
        <a:p>
          <a:endParaRPr lang="tr-TR"/>
        </a:p>
      </dgm:t>
    </dgm:pt>
    <dgm:pt modelId="{B0490C22-4212-45C9-85D4-EC878D5186E9}" type="pres">
      <dgm:prSet presAssocID="{549BD33D-5DE6-4F0B-AE3B-2E5372B75AD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6C773FE-A5F9-48FC-BA0F-8A7CFCF1CD54}" type="pres">
      <dgm:prSet presAssocID="{549BD33D-5DE6-4F0B-AE3B-2E5372B75AD7}" presName="axisShape" presStyleLbl="bgShp" presStyleIdx="0" presStyleCnt="1"/>
      <dgm:spPr/>
    </dgm:pt>
    <dgm:pt modelId="{A97FFABA-0876-40C1-9949-1A6521CBB760}" type="pres">
      <dgm:prSet presAssocID="{549BD33D-5DE6-4F0B-AE3B-2E5372B75AD7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BB4D6E-F286-4F2C-84B0-C455D8229750}" type="pres">
      <dgm:prSet presAssocID="{549BD33D-5DE6-4F0B-AE3B-2E5372B75AD7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548D3F2-AE8D-4584-9B76-0415133CBA5D}" type="pres">
      <dgm:prSet presAssocID="{549BD33D-5DE6-4F0B-AE3B-2E5372B75AD7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EA9AECE-D032-498B-A994-EF4F8BD1E1AC}" type="pres">
      <dgm:prSet presAssocID="{549BD33D-5DE6-4F0B-AE3B-2E5372B75AD7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5D4FDBB-7F20-4FD6-819F-9C1773D77904}" srcId="{549BD33D-5DE6-4F0B-AE3B-2E5372B75AD7}" destId="{AE1546B7-9C44-4189-AFB6-4305A9B051DD}" srcOrd="0" destOrd="0" parTransId="{9DE80881-70FC-4A3A-853E-7B9ACBB2E393}" sibTransId="{BD7240DC-54D0-464C-ACB5-C2954140F6E7}"/>
    <dgm:cxn modelId="{54BB2AB4-F71E-46C2-8E76-C92E5E50BC17}" srcId="{549BD33D-5DE6-4F0B-AE3B-2E5372B75AD7}" destId="{E63BB848-A0B4-4438-802F-5F4DF70BA1FE}" srcOrd="2" destOrd="0" parTransId="{537F27AF-F213-4EE3-B8C3-F1A79606169E}" sibTransId="{6E18DC84-0A78-4C3C-8F7C-22CF9631F2F0}"/>
    <dgm:cxn modelId="{94C9A215-4774-4F30-812D-475615B11722}" srcId="{549BD33D-5DE6-4F0B-AE3B-2E5372B75AD7}" destId="{A742E953-AEBC-4997-A6CB-5BB70018A533}" srcOrd="3" destOrd="0" parTransId="{C4A4CC71-9418-4566-AF51-ADB41EF14905}" sibTransId="{D9A35E87-87EC-42C7-9F1C-4C900BF1E831}"/>
    <dgm:cxn modelId="{2CAC468A-B16F-4146-8489-F0E60E24BD51}" srcId="{549BD33D-5DE6-4F0B-AE3B-2E5372B75AD7}" destId="{1BABBF10-4FF8-41B2-881E-1C2CA663D58A}" srcOrd="1" destOrd="0" parTransId="{43147BB6-4221-4BE4-B0A4-B7434741C19D}" sibTransId="{B1669A3E-5378-47C8-B83C-0F891538F074}"/>
    <dgm:cxn modelId="{E5023CCC-68EC-4B5A-973A-6969E426244E}" type="presOf" srcId="{A742E953-AEBC-4997-A6CB-5BB70018A533}" destId="{6EA9AECE-D032-498B-A994-EF4F8BD1E1AC}" srcOrd="0" destOrd="0" presId="urn:microsoft.com/office/officeart/2005/8/layout/matrix2"/>
    <dgm:cxn modelId="{4EBCC895-1D16-4840-8B47-4B0430BB56BA}" type="presOf" srcId="{AE1546B7-9C44-4189-AFB6-4305A9B051DD}" destId="{A97FFABA-0876-40C1-9949-1A6521CBB760}" srcOrd="0" destOrd="0" presId="urn:microsoft.com/office/officeart/2005/8/layout/matrix2"/>
    <dgm:cxn modelId="{1C46D37F-035F-4FE3-9B99-6480AD56A094}" type="presOf" srcId="{E63BB848-A0B4-4438-802F-5F4DF70BA1FE}" destId="{3548D3F2-AE8D-4584-9B76-0415133CBA5D}" srcOrd="0" destOrd="0" presId="urn:microsoft.com/office/officeart/2005/8/layout/matrix2"/>
    <dgm:cxn modelId="{1689862F-96B9-4EC3-A575-707B6F5935EC}" type="presOf" srcId="{549BD33D-5DE6-4F0B-AE3B-2E5372B75AD7}" destId="{B0490C22-4212-45C9-85D4-EC878D5186E9}" srcOrd="0" destOrd="0" presId="urn:microsoft.com/office/officeart/2005/8/layout/matrix2"/>
    <dgm:cxn modelId="{F44F3AA1-5343-4724-9843-8CFE705FE13C}" type="presOf" srcId="{1BABBF10-4FF8-41B2-881E-1C2CA663D58A}" destId="{F6BB4D6E-F286-4F2C-84B0-C455D8229750}" srcOrd="0" destOrd="0" presId="urn:microsoft.com/office/officeart/2005/8/layout/matrix2"/>
    <dgm:cxn modelId="{43FAC4B8-9E1C-4FDF-BDE6-FF22EC1A5743}" type="presParOf" srcId="{B0490C22-4212-45C9-85D4-EC878D5186E9}" destId="{B6C773FE-A5F9-48FC-BA0F-8A7CFCF1CD54}" srcOrd="0" destOrd="0" presId="urn:microsoft.com/office/officeart/2005/8/layout/matrix2"/>
    <dgm:cxn modelId="{C278E622-C79B-4B53-95BB-B51F39F001C2}" type="presParOf" srcId="{B0490C22-4212-45C9-85D4-EC878D5186E9}" destId="{A97FFABA-0876-40C1-9949-1A6521CBB760}" srcOrd="1" destOrd="0" presId="urn:microsoft.com/office/officeart/2005/8/layout/matrix2"/>
    <dgm:cxn modelId="{1CDB5175-DE71-4BEB-A048-BB475C190A52}" type="presParOf" srcId="{B0490C22-4212-45C9-85D4-EC878D5186E9}" destId="{F6BB4D6E-F286-4F2C-84B0-C455D8229750}" srcOrd="2" destOrd="0" presId="urn:microsoft.com/office/officeart/2005/8/layout/matrix2"/>
    <dgm:cxn modelId="{A58F46F0-D1EC-4623-813E-7A1C39D890A9}" type="presParOf" srcId="{B0490C22-4212-45C9-85D4-EC878D5186E9}" destId="{3548D3F2-AE8D-4584-9B76-0415133CBA5D}" srcOrd="3" destOrd="0" presId="urn:microsoft.com/office/officeart/2005/8/layout/matrix2"/>
    <dgm:cxn modelId="{3975E143-C83F-4E7D-B351-ED45E19183E9}" type="presParOf" srcId="{B0490C22-4212-45C9-85D4-EC878D5186E9}" destId="{6EA9AECE-D032-498B-A994-EF4F8BD1E1AC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F9ADF41-2AF6-4F73-B153-B34EB1C84703}" type="doc">
      <dgm:prSet loTypeId="urn:microsoft.com/office/officeart/2005/8/layout/venn3" loCatId="relationship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tr-TR"/>
        </a:p>
      </dgm:t>
    </dgm:pt>
    <dgm:pt modelId="{9D102390-E5F8-489B-8CB3-59B5A1C0CFB9}">
      <dgm:prSet/>
      <dgm:spPr/>
      <dgm:t>
        <a:bodyPr/>
        <a:lstStyle/>
        <a:p>
          <a:pPr rtl="0"/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Etkin bir yönetim bilişim sisteminin hayata geçirilmesi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9D2356F-3A0E-44D7-94CF-F44092E1D1CA}" type="parTrans" cxnId="{0E93A7AF-E2D9-4457-AF9F-0BAC62ED3B88}">
      <dgm:prSet/>
      <dgm:spPr/>
      <dgm:t>
        <a:bodyPr/>
        <a:lstStyle/>
        <a:p>
          <a:endParaRPr lang="tr-TR"/>
        </a:p>
      </dgm:t>
    </dgm:pt>
    <dgm:pt modelId="{DF5979B6-B61A-4E51-A4F1-773B1349BEC7}" type="sibTrans" cxnId="{0E93A7AF-E2D9-4457-AF9F-0BAC62ED3B88}">
      <dgm:prSet/>
      <dgm:spPr/>
      <dgm:t>
        <a:bodyPr/>
        <a:lstStyle/>
        <a:p>
          <a:endParaRPr lang="tr-TR"/>
        </a:p>
      </dgm:t>
    </dgm:pt>
    <dgm:pt modelId="{57B8B4BE-04E4-4702-AA21-0814EEFF367E}">
      <dgm:prSet/>
      <dgm:spPr/>
      <dgm:t>
        <a:bodyPr/>
        <a:lstStyle/>
        <a:p>
          <a:pPr rtl="0"/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İslami ilke ve kurallara, geçerli mevzuat ve içsel politikalara uygun kontrol sistemi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600063E-EA19-44DA-AC13-204460D8C120}" type="parTrans" cxnId="{5BF79038-FBBC-47DC-9222-5614D7236065}">
      <dgm:prSet/>
      <dgm:spPr/>
      <dgm:t>
        <a:bodyPr/>
        <a:lstStyle/>
        <a:p>
          <a:endParaRPr lang="tr-TR"/>
        </a:p>
      </dgm:t>
    </dgm:pt>
    <dgm:pt modelId="{AE254A1F-FC5A-4838-BEBD-EEC449CD0E0E}" type="sibTrans" cxnId="{5BF79038-FBBC-47DC-9222-5614D7236065}">
      <dgm:prSet/>
      <dgm:spPr/>
      <dgm:t>
        <a:bodyPr/>
        <a:lstStyle/>
        <a:p>
          <a:endParaRPr lang="tr-TR"/>
        </a:p>
      </dgm:t>
    </dgm:pt>
    <dgm:pt modelId="{0BC76A7F-BF56-4DE6-AB0D-CCC7D348A1D7}">
      <dgm:prSet/>
      <dgm:spPr/>
      <dgm:t>
        <a:bodyPr/>
        <a:lstStyle/>
        <a:p>
          <a:pPr rtl="0"/>
          <a:r>
            <a:rPr lang="tr-TR" smtClean="0">
              <a:latin typeface="Cambria" panose="02040503050406030204" pitchFamily="18" charset="0"/>
              <a:ea typeface="Cambria" panose="02040503050406030204" pitchFamily="18" charset="0"/>
            </a:rPr>
            <a:t>Düzenleyici otoritelere sunulacak risk raporları</a:t>
          </a:r>
          <a:endParaRPr lang="en-US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DF4EA77-869A-469B-8277-2990965FC0C7}" type="parTrans" cxnId="{4C722CB9-267B-428E-A189-2FECDBC92C64}">
      <dgm:prSet/>
      <dgm:spPr/>
      <dgm:t>
        <a:bodyPr/>
        <a:lstStyle/>
        <a:p>
          <a:endParaRPr lang="tr-TR"/>
        </a:p>
      </dgm:t>
    </dgm:pt>
    <dgm:pt modelId="{120674C8-1A8A-4E03-A0B9-25AF499A3DE4}" type="sibTrans" cxnId="{4C722CB9-267B-428E-A189-2FECDBC92C64}">
      <dgm:prSet/>
      <dgm:spPr/>
      <dgm:t>
        <a:bodyPr/>
        <a:lstStyle/>
        <a:p>
          <a:endParaRPr lang="tr-TR"/>
        </a:p>
      </dgm:t>
    </dgm:pt>
    <dgm:pt modelId="{D5D3A5AF-C193-499F-AA8D-1E9270DA52E5}">
      <dgm:prSet/>
      <dgm:spPr/>
      <dgm:t>
        <a:bodyPr/>
        <a:lstStyle/>
        <a:p>
          <a:pPr rtl="0"/>
          <a:r>
            <a:rPr lang="tr-TR" dirty="0" smtClean="0">
              <a:latin typeface="Cambria" panose="02040503050406030204" pitchFamily="18" charset="0"/>
              <a:ea typeface="Cambria" panose="02040503050406030204" pitchFamily="18" charset="0"/>
            </a:rPr>
            <a:t>Katılım hesabı sahiplerini, yatırımlara ilişkin potansiyel risk ve kazançları için bilgilendirme</a:t>
          </a:r>
          <a:endParaRPr lang="en-US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310DAE9-3763-456E-87FB-941ECE1714C0}" type="parTrans" cxnId="{90FBD349-6D1F-4479-8C3F-EE63A6A0861C}">
      <dgm:prSet/>
      <dgm:spPr/>
      <dgm:t>
        <a:bodyPr/>
        <a:lstStyle/>
        <a:p>
          <a:endParaRPr lang="tr-TR"/>
        </a:p>
      </dgm:t>
    </dgm:pt>
    <dgm:pt modelId="{EE5B95DE-3E23-4A0C-AA64-ED81E4A1D16F}" type="sibTrans" cxnId="{90FBD349-6D1F-4479-8C3F-EE63A6A0861C}">
      <dgm:prSet/>
      <dgm:spPr/>
      <dgm:t>
        <a:bodyPr/>
        <a:lstStyle/>
        <a:p>
          <a:endParaRPr lang="tr-TR"/>
        </a:p>
      </dgm:t>
    </dgm:pt>
    <dgm:pt modelId="{114BB472-1EFF-4FE3-806F-421F7499A626}" type="pres">
      <dgm:prSet presAssocID="{EF9ADF41-2AF6-4F73-B153-B34EB1C8470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E5486EA-52A2-47FE-B2EF-FD25F8280A24}" type="pres">
      <dgm:prSet presAssocID="{9D102390-E5F8-489B-8CB3-59B5A1C0CFB9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28472B-6E79-4D6F-9EA6-72EBE7B131CB}" type="pres">
      <dgm:prSet presAssocID="{DF5979B6-B61A-4E51-A4F1-773B1349BEC7}" presName="space" presStyleCnt="0"/>
      <dgm:spPr/>
    </dgm:pt>
    <dgm:pt modelId="{73F8C965-5655-4FF7-A671-CC2BA2D3437D}" type="pres">
      <dgm:prSet presAssocID="{57B8B4BE-04E4-4702-AA21-0814EEFF367E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BB273B-C4F7-499D-8F52-2EC13013519D}" type="pres">
      <dgm:prSet presAssocID="{AE254A1F-FC5A-4838-BEBD-EEC449CD0E0E}" presName="space" presStyleCnt="0"/>
      <dgm:spPr/>
    </dgm:pt>
    <dgm:pt modelId="{21F1435C-7B24-411C-877D-D5B77E13B697}" type="pres">
      <dgm:prSet presAssocID="{0BC76A7F-BF56-4DE6-AB0D-CCC7D348A1D7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B5DD1E-C0A8-47CD-9535-146397A77477}" type="pres">
      <dgm:prSet presAssocID="{120674C8-1A8A-4E03-A0B9-25AF499A3DE4}" presName="space" presStyleCnt="0"/>
      <dgm:spPr/>
    </dgm:pt>
    <dgm:pt modelId="{B3B77870-9DEE-467E-AD8B-19DE87CBEBA2}" type="pres">
      <dgm:prSet presAssocID="{D5D3A5AF-C193-499F-AA8D-1E9270DA52E5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A171D7D-80AA-4208-B4EF-CCE8B19226A3}" type="presOf" srcId="{D5D3A5AF-C193-499F-AA8D-1E9270DA52E5}" destId="{B3B77870-9DEE-467E-AD8B-19DE87CBEBA2}" srcOrd="0" destOrd="0" presId="urn:microsoft.com/office/officeart/2005/8/layout/venn3"/>
    <dgm:cxn modelId="{9EEAB17E-B402-440E-B6CE-69C966C44200}" type="presOf" srcId="{0BC76A7F-BF56-4DE6-AB0D-CCC7D348A1D7}" destId="{21F1435C-7B24-411C-877D-D5B77E13B697}" srcOrd="0" destOrd="0" presId="urn:microsoft.com/office/officeart/2005/8/layout/venn3"/>
    <dgm:cxn modelId="{3867B7C7-7FF9-43FE-94CD-A8A768F44F7E}" type="presOf" srcId="{EF9ADF41-2AF6-4F73-B153-B34EB1C84703}" destId="{114BB472-1EFF-4FE3-806F-421F7499A626}" srcOrd="0" destOrd="0" presId="urn:microsoft.com/office/officeart/2005/8/layout/venn3"/>
    <dgm:cxn modelId="{0E93A7AF-E2D9-4457-AF9F-0BAC62ED3B88}" srcId="{EF9ADF41-2AF6-4F73-B153-B34EB1C84703}" destId="{9D102390-E5F8-489B-8CB3-59B5A1C0CFB9}" srcOrd="0" destOrd="0" parTransId="{E9D2356F-3A0E-44D7-94CF-F44092E1D1CA}" sibTransId="{DF5979B6-B61A-4E51-A4F1-773B1349BEC7}"/>
    <dgm:cxn modelId="{99FA2C47-0D10-4EE9-BB8C-9B6D094C95B9}" type="presOf" srcId="{57B8B4BE-04E4-4702-AA21-0814EEFF367E}" destId="{73F8C965-5655-4FF7-A671-CC2BA2D3437D}" srcOrd="0" destOrd="0" presId="urn:microsoft.com/office/officeart/2005/8/layout/venn3"/>
    <dgm:cxn modelId="{90FBD349-6D1F-4479-8C3F-EE63A6A0861C}" srcId="{EF9ADF41-2AF6-4F73-B153-B34EB1C84703}" destId="{D5D3A5AF-C193-499F-AA8D-1E9270DA52E5}" srcOrd="3" destOrd="0" parTransId="{4310DAE9-3763-456E-87FB-941ECE1714C0}" sibTransId="{EE5B95DE-3E23-4A0C-AA64-ED81E4A1D16F}"/>
    <dgm:cxn modelId="{2F837AA6-73EE-4D69-8AEA-30FE75492819}" type="presOf" srcId="{9D102390-E5F8-489B-8CB3-59B5A1C0CFB9}" destId="{BE5486EA-52A2-47FE-B2EF-FD25F8280A24}" srcOrd="0" destOrd="0" presId="urn:microsoft.com/office/officeart/2005/8/layout/venn3"/>
    <dgm:cxn modelId="{5BF79038-FBBC-47DC-9222-5614D7236065}" srcId="{EF9ADF41-2AF6-4F73-B153-B34EB1C84703}" destId="{57B8B4BE-04E4-4702-AA21-0814EEFF367E}" srcOrd="1" destOrd="0" parTransId="{2600063E-EA19-44DA-AC13-204460D8C120}" sibTransId="{AE254A1F-FC5A-4838-BEBD-EEC449CD0E0E}"/>
    <dgm:cxn modelId="{4C722CB9-267B-428E-A189-2FECDBC92C64}" srcId="{EF9ADF41-2AF6-4F73-B153-B34EB1C84703}" destId="{0BC76A7F-BF56-4DE6-AB0D-CCC7D348A1D7}" srcOrd="2" destOrd="0" parTransId="{8DF4EA77-869A-469B-8277-2990965FC0C7}" sibTransId="{120674C8-1A8A-4E03-A0B9-25AF499A3DE4}"/>
    <dgm:cxn modelId="{48AA7C74-5570-4D6E-A1A1-EBAB2C8BECD9}" type="presParOf" srcId="{114BB472-1EFF-4FE3-806F-421F7499A626}" destId="{BE5486EA-52A2-47FE-B2EF-FD25F8280A24}" srcOrd="0" destOrd="0" presId="urn:microsoft.com/office/officeart/2005/8/layout/venn3"/>
    <dgm:cxn modelId="{5AB93B04-CAAA-4626-9400-4188857F16FA}" type="presParOf" srcId="{114BB472-1EFF-4FE3-806F-421F7499A626}" destId="{A528472B-6E79-4D6F-9EA6-72EBE7B131CB}" srcOrd="1" destOrd="0" presId="urn:microsoft.com/office/officeart/2005/8/layout/venn3"/>
    <dgm:cxn modelId="{2A56F7E6-BB16-4263-98C9-4CCF9621EDFB}" type="presParOf" srcId="{114BB472-1EFF-4FE3-806F-421F7499A626}" destId="{73F8C965-5655-4FF7-A671-CC2BA2D3437D}" srcOrd="2" destOrd="0" presId="urn:microsoft.com/office/officeart/2005/8/layout/venn3"/>
    <dgm:cxn modelId="{EFC211FB-95ED-41FA-938A-4ABBB36A24A1}" type="presParOf" srcId="{114BB472-1EFF-4FE3-806F-421F7499A626}" destId="{51BB273B-C4F7-499D-8F52-2EC13013519D}" srcOrd="3" destOrd="0" presId="urn:microsoft.com/office/officeart/2005/8/layout/venn3"/>
    <dgm:cxn modelId="{EDAB88E9-25FD-467E-8D2A-F11DAAE9F177}" type="presParOf" srcId="{114BB472-1EFF-4FE3-806F-421F7499A626}" destId="{21F1435C-7B24-411C-877D-D5B77E13B697}" srcOrd="4" destOrd="0" presId="urn:microsoft.com/office/officeart/2005/8/layout/venn3"/>
    <dgm:cxn modelId="{D6A89F65-012D-4562-8776-69466E5E908A}" type="presParOf" srcId="{114BB472-1EFF-4FE3-806F-421F7499A626}" destId="{7AB5DD1E-C0A8-47CD-9535-146397A77477}" srcOrd="5" destOrd="0" presId="urn:microsoft.com/office/officeart/2005/8/layout/venn3"/>
    <dgm:cxn modelId="{AFBE3134-B00F-4403-AF32-3E87CC285B1D}" type="presParOf" srcId="{114BB472-1EFF-4FE3-806F-421F7499A626}" destId="{B3B77870-9DEE-467E-AD8B-19DE87CBEBA2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EED62-BFA7-4B02-8278-262961EC13D2}">
      <dsp:nvSpPr>
        <dsp:cNvPr id="0" name=""/>
        <dsp:cNvSpPr/>
      </dsp:nvSpPr>
      <dsp:spPr>
        <a:xfrm>
          <a:off x="3404134" y="1575623"/>
          <a:ext cx="4015639" cy="1323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kern="1200" baseline="0" dirty="0">
              <a:latin typeface="Cambria" panose="02040503050406030204" pitchFamily="18" charset="0"/>
              <a:cs typeface="Calibri Light" panose="020F0302020204030204" pitchFamily="34" charset="0"/>
            </a:rPr>
            <a:t>Bölüm 13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kern="1200" baseline="0" dirty="0">
              <a:latin typeface="Cambria" panose="02040503050406030204" pitchFamily="18" charset="0"/>
              <a:cs typeface="Calibri Light" panose="020F0302020204030204" pitchFamily="34" charset="0"/>
            </a:rPr>
            <a:t>Risk Kavramı ve Yönetimine İslami Perspektiften Bakış</a:t>
          </a:r>
        </a:p>
      </dsp:txBody>
      <dsp:txXfrm>
        <a:off x="3404134" y="1575623"/>
        <a:ext cx="4015639" cy="1323335"/>
      </dsp:txXfrm>
    </dsp:sp>
    <dsp:sp modelId="{382E8D43-E902-4633-AAC3-140CC200D51D}">
      <dsp:nvSpPr>
        <dsp:cNvPr id="0" name=""/>
        <dsp:cNvSpPr/>
      </dsp:nvSpPr>
      <dsp:spPr>
        <a:xfrm>
          <a:off x="3373309" y="1067795"/>
          <a:ext cx="319425" cy="31942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24561-D00B-4875-9869-FC7AFBD20243}">
      <dsp:nvSpPr>
        <dsp:cNvPr id="0" name=""/>
        <dsp:cNvSpPr/>
      </dsp:nvSpPr>
      <dsp:spPr>
        <a:xfrm>
          <a:off x="3596907" y="620599"/>
          <a:ext cx="319425" cy="31942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353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B4E16-DAA9-45B0-BA33-BD4FFA2095D9}">
      <dsp:nvSpPr>
        <dsp:cNvPr id="0" name=""/>
        <dsp:cNvSpPr/>
      </dsp:nvSpPr>
      <dsp:spPr>
        <a:xfrm>
          <a:off x="4133542" y="710038"/>
          <a:ext cx="501954" cy="5019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706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2A6B0-0846-4F0A-A08A-766C1C1C266F}">
      <dsp:nvSpPr>
        <dsp:cNvPr id="0" name=""/>
        <dsp:cNvSpPr/>
      </dsp:nvSpPr>
      <dsp:spPr>
        <a:xfrm>
          <a:off x="4580738" y="218123"/>
          <a:ext cx="319425" cy="31942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7059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DF231-0322-4657-BFDB-F4735E62FFE0}">
      <dsp:nvSpPr>
        <dsp:cNvPr id="0" name=""/>
        <dsp:cNvSpPr/>
      </dsp:nvSpPr>
      <dsp:spPr>
        <a:xfrm>
          <a:off x="5162093" y="39244"/>
          <a:ext cx="319425" cy="31942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9412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A289C-28C3-45CE-A8F9-153B2AECA8DF}">
      <dsp:nvSpPr>
        <dsp:cNvPr id="0" name=""/>
        <dsp:cNvSpPr/>
      </dsp:nvSpPr>
      <dsp:spPr>
        <a:xfrm>
          <a:off x="5877607" y="352281"/>
          <a:ext cx="319425" cy="31942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1765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9939B-3BFB-4F75-A370-6632E6A4CE87}">
      <dsp:nvSpPr>
        <dsp:cNvPr id="0" name=""/>
        <dsp:cNvSpPr/>
      </dsp:nvSpPr>
      <dsp:spPr>
        <a:xfrm>
          <a:off x="6324804" y="575880"/>
          <a:ext cx="501954" cy="5019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4118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8759F-65ED-44A6-91DF-3B94C0E8FD14}">
      <dsp:nvSpPr>
        <dsp:cNvPr id="0" name=""/>
        <dsp:cNvSpPr/>
      </dsp:nvSpPr>
      <dsp:spPr>
        <a:xfrm>
          <a:off x="6950878" y="1067795"/>
          <a:ext cx="319425" cy="31942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6471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96B1F-7E60-4239-9623-3BB96174BDD8}">
      <dsp:nvSpPr>
        <dsp:cNvPr id="0" name=""/>
        <dsp:cNvSpPr/>
      </dsp:nvSpPr>
      <dsp:spPr>
        <a:xfrm>
          <a:off x="7219196" y="1559711"/>
          <a:ext cx="319425" cy="31942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8824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C48BD-32F6-4F68-8BBE-F31BF9E0810C}">
      <dsp:nvSpPr>
        <dsp:cNvPr id="0" name=""/>
        <dsp:cNvSpPr/>
      </dsp:nvSpPr>
      <dsp:spPr>
        <a:xfrm>
          <a:off x="4893776" y="620599"/>
          <a:ext cx="821380" cy="821380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1176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13E27-C632-4FBA-A8CE-7B5C85C822A5}">
      <dsp:nvSpPr>
        <dsp:cNvPr id="0" name=""/>
        <dsp:cNvSpPr/>
      </dsp:nvSpPr>
      <dsp:spPr>
        <a:xfrm>
          <a:off x="3149711" y="2319945"/>
          <a:ext cx="319425" cy="31942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3529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9DB6D-F88A-41C6-9E75-6F2A2B670A50}">
      <dsp:nvSpPr>
        <dsp:cNvPr id="0" name=""/>
        <dsp:cNvSpPr/>
      </dsp:nvSpPr>
      <dsp:spPr>
        <a:xfrm>
          <a:off x="3418028" y="2722421"/>
          <a:ext cx="501954" cy="5019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5882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7891C-01DD-48AB-8C13-08310F140339}">
      <dsp:nvSpPr>
        <dsp:cNvPr id="0" name=""/>
        <dsp:cNvSpPr/>
      </dsp:nvSpPr>
      <dsp:spPr>
        <a:xfrm>
          <a:off x="4088823" y="3080178"/>
          <a:ext cx="730116" cy="730116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8235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B2FA1-415B-4B6F-A61F-5A7DD42B0EE0}">
      <dsp:nvSpPr>
        <dsp:cNvPr id="0" name=""/>
        <dsp:cNvSpPr/>
      </dsp:nvSpPr>
      <dsp:spPr>
        <a:xfrm>
          <a:off x="5027935" y="3661533"/>
          <a:ext cx="319425" cy="31942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0588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3886A-B053-4318-B33E-48050FCA39B9}">
      <dsp:nvSpPr>
        <dsp:cNvPr id="0" name=""/>
        <dsp:cNvSpPr/>
      </dsp:nvSpPr>
      <dsp:spPr>
        <a:xfrm>
          <a:off x="5206813" y="3080178"/>
          <a:ext cx="501954" cy="5019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2941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57902-AD11-4618-B64A-DAAA06561DB9}">
      <dsp:nvSpPr>
        <dsp:cNvPr id="0" name=""/>
        <dsp:cNvSpPr/>
      </dsp:nvSpPr>
      <dsp:spPr>
        <a:xfrm>
          <a:off x="5654009" y="3706253"/>
          <a:ext cx="319425" cy="319425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5294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5C1B9-5EA3-4745-A80E-807803BE5F0A}">
      <dsp:nvSpPr>
        <dsp:cNvPr id="0" name=""/>
        <dsp:cNvSpPr/>
      </dsp:nvSpPr>
      <dsp:spPr>
        <a:xfrm>
          <a:off x="6056486" y="2990739"/>
          <a:ext cx="730116" cy="730116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7647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74FA9-353E-40B7-B4CE-4EC0F316E6FA}">
      <dsp:nvSpPr>
        <dsp:cNvPr id="0" name=""/>
        <dsp:cNvSpPr/>
      </dsp:nvSpPr>
      <dsp:spPr>
        <a:xfrm>
          <a:off x="7040318" y="2811861"/>
          <a:ext cx="501954" cy="50195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54817-96DE-4510-B4E4-7349D4B69EA7}">
      <dsp:nvSpPr>
        <dsp:cNvPr id="0" name=""/>
        <dsp:cNvSpPr/>
      </dsp:nvSpPr>
      <dsp:spPr>
        <a:xfrm>
          <a:off x="0" y="1035594"/>
          <a:ext cx="2928257" cy="2928257"/>
        </a:xfrm>
        <a:prstGeom prst="ellipse">
          <a:avLst/>
        </a:prstGeom>
        <a:solidFill>
          <a:schemeClr val="accent3">
            <a:hueOff val="674876"/>
            <a:satOff val="34544"/>
            <a:lumOff val="1451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684297-F53D-4DB5-BD71-DD16C6D17089}">
      <dsp:nvSpPr>
        <dsp:cNvPr id="0" name=""/>
        <dsp:cNvSpPr/>
      </dsp:nvSpPr>
      <dsp:spPr>
        <a:xfrm>
          <a:off x="585651" y="1621245"/>
          <a:ext cx="1756954" cy="1756954"/>
        </a:xfrm>
        <a:prstGeom prst="ellipse">
          <a:avLst/>
        </a:prstGeom>
        <a:solidFill>
          <a:schemeClr val="accent3">
            <a:hueOff val="337438"/>
            <a:satOff val="17272"/>
            <a:lumOff val="7255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55D405-7713-4B79-8A40-643A6BCC6F05}">
      <dsp:nvSpPr>
        <dsp:cNvPr id="0" name=""/>
        <dsp:cNvSpPr/>
      </dsp:nvSpPr>
      <dsp:spPr>
        <a:xfrm>
          <a:off x="1171302" y="2206897"/>
          <a:ext cx="585651" cy="58565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397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36CE8EE-6E84-4C04-A5DB-DB39CAE1870C}">
      <dsp:nvSpPr>
        <dsp:cNvPr id="0" name=""/>
        <dsp:cNvSpPr/>
      </dsp:nvSpPr>
      <dsp:spPr>
        <a:xfrm>
          <a:off x="3416300" y="59508"/>
          <a:ext cx="1464128" cy="854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Murabaha Sözleşmelerinde Kredi Riski</a:t>
          </a:r>
          <a:endParaRPr lang="en-US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416300" y="59508"/>
        <a:ext cx="1464128" cy="854075"/>
      </dsp:txXfrm>
    </dsp:sp>
    <dsp:sp modelId="{E07F1FDA-A1FA-4AA5-A08C-812A529474B8}">
      <dsp:nvSpPr>
        <dsp:cNvPr id="0" name=""/>
        <dsp:cNvSpPr/>
      </dsp:nvSpPr>
      <dsp:spPr>
        <a:xfrm>
          <a:off x="3050268" y="486545"/>
          <a:ext cx="36603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9C178F-B907-42FE-ABF9-4DEB8F279DAB}">
      <dsp:nvSpPr>
        <dsp:cNvPr id="0" name=""/>
        <dsp:cNvSpPr/>
      </dsp:nvSpPr>
      <dsp:spPr>
        <a:xfrm rot="5400000">
          <a:off x="1250121" y="701040"/>
          <a:ext cx="2012688" cy="1584675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EAE0567-D1B4-4A92-B412-9304E8BE7F22}">
      <dsp:nvSpPr>
        <dsp:cNvPr id="0" name=""/>
        <dsp:cNvSpPr/>
      </dsp:nvSpPr>
      <dsp:spPr>
        <a:xfrm>
          <a:off x="3416300" y="913583"/>
          <a:ext cx="1464128" cy="854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Selem</a:t>
          </a:r>
          <a:r>
            <a:rPr lang="en-US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İstisna</a:t>
          </a:r>
          <a:r>
            <a:rPr lang="en-US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Sözleşmelerinde</a:t>
          </a:r>
          <a:r>
            <a:rPr lang="en-US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tr-TR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Risk</a:t>
          </a:r>
          <a:r>
            <a:rPr lang="tr-TR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i</a:t>
          </a:r>
          <a:endParaRPr lang="en-US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416300" y="913583"/>
        <a:ext cx="1464128" cy="854075"/>
      </dsp:txXfrm>
    </dsp:sp>
    <dsp:sp modelId="{600322BF-703E-4E00-94EF-6BB89A418B5A}">
      <dsp:nvSpPr>
        <dsp:cNvPr id="0" name=""/>
        <dsp:cNvSpPr/>
      </dsp:nvSpPr>
      <dsp:spPr>
        <a:xfrm>
          <a:off x="3050268" y="1340621"/>
          <a:ext cx="36603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17EDCE2-68EE-487A-84C4-B3FE954654F7}">
      <dsp:nvSpPr>
        <dsp:cNvPr id="0" name=""/>
        <dsp:cNvSpPr/>
      </dsp:nvSpPr>
      <dsp:spPr>
        <a:xfrm rot="5400000">
          <a:off x="1682137" y="1541792"/>
          <a:ext cx="1568374" cy="1164958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DCB2C5-E74E-4690-82D8-057ECECC3F8E}">
      <dsp:nvSpPr>
        <dsp:cNvPr id="0" name=""/>
        <dsp:cNvSpPr/>
      </dsp:nvSpPr>
      <dsp:spPr>
        <a:xfrm>
          <a:off x="3416300" y="1767658"/>
          <a:ext cx="1464128" cy="854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17780" bIns="1778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Mudaraba</a:t>
          </a:r>
          <a:r>
            <a:rPr lang="en-US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Sözleşmelerinde</a:t>
          </a:r>
          <a:r>
            <a:rPr lang="en-US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Riski</a:t>
          </a:r>
          <a:endParaRPr lang="en-US" sz="1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416300" y="1767658"/>
        <a:ext cx="1464128" cy="854075"/>
      </dsp:txXfrm>
    </dsp:sp>
    <dsp:sp modelId="{9E564F15-01B3-47BC-8EB3-B5313D3AD773}">
      <dsp:nvSpPr>
        <dsp:cNvPr id="0" name=""/>
        <dsp:cNvSpPr/>
      </dsp:nvSpPr>
      <dsp:spPr>
        <a:xfrm>
          <a:off x="3050268" y="2194696"/>
          <a:ext cx="36603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E8A2419-1427-4702-9564-34876292B5B6}">
      <dsp:nvSpPr>
        <dsp:cNvPr id="0" name=""/>
        <dsp:cNvSpPr/>
      </dsp:nvSpPr>
      <dsp:spPr>
        <a:xfrm rot="5400000">
          <a:off x="2114689" y="2381860"/>
          <a:ext cx="1120546" cy="745241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A4375-4222-477B-8820-CD690EC42BBB}">
      <dsp:nvSpPr>
        <dsp:cNvPr id="0" name=""/>
        <dsp:cNvSpPr/>
      </dsp:nvSpPr>
      <dsp:spPr>
        <a:xfrm rot="5400000">
          <a:off x="2448291" y="-540229"/>
          <a:ext cx="1570053" cy="304312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Endirekt ve gecikmeli Faiz Riski</a:t>
          </a:r>
          <a:endParaRPr lang="en-US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Kur Riski</a:t>
          </a:r>
          <a:endParaRPr lang="en-US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Kar Hadleri </a:t>
          </a:r>
          <a:endParaRPr lang="en-US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Reel Varlık Fiyatı Değişimleri</a:t>
          </a:r>
          <a:endParaRPr lang="en-US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Likidite Riski</a:t>
          </a:r>
          <a:endParaRPr lang="en-US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-5400000">
        <a:off x="1711756" y="272950"/>
        <a:ext cx="2966479" cy="1416765"/>
      </dsp:txXfrm>
    </dsp:sp>
    <dsp:sp modelId="{AFED6E82-4C49-424C-8962-873062B24C9B}">
      <dsp:nvSpPr>
        <dsp:cNvPr id="0" name=""/>
        <dsp:cNvSpPr/>
      </dsp:nvSpPr>
      <dsp:spPr>
        <a:xfrm>
          <a:off x="0" y="49"/>
          <a:ext cx="1711756" cy="1962566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Piyasa Riski</a:t>
          </a:r>
          <a:endParaRPr lang="en-US" sz="20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3561" y="83610"/>
        <a:ext cx="1544634" cy="1795444"/>
      </dsp:txXfrm>
    </dsp:sp>
    <dsp:sp modelId="{5C0B505D-33B5-4FE1-B580-9B91840A8B01}">
      <dsp:nvSpPr>
        <dsp:cNvPr id="0" name=""/>
        <dsp:cNvSpPr/>
      </dsp:nvSpPr>
      <dsp:spPr>
        <a:xfrm rot="5400000">
          <a:off x="2448291" y="1520465"/>
          <a:ext cx="1570053" cy="3043123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smtClean="0">
              <a:latin typeface="Cambria" panose="02040503050406030204" pitchFamily="18" charset="0"/>
              <a:ea typeface="Cambria" panose="02040503050406030204" pitchFamily="18" charset="0"/>
            </a:rPr>
            <a:t>B</a:t>
          </a:r>
          <a:r>
            <a:rPr lang="en-US" sz="1500" kern="1200" smtClean="0">
              <a:latin typeface="Cambria" panose="02040503050406030204" pitchFamily="18" charset="0"/>
              <a:ea typeface="Cambria" panose="02040503050406030204" pitchFamily="18" charset="0"/>
            </a:rPr>
            <a:t>orsadan alınmış hisseler</a:t>
          </a:r>
          <a:endParaRPr lang="en-US" sz="1500" kern="120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G</a:t>
          </a:r>
          <a:r>
            <a:rPr lang="en-US" sz="15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elir</a:t>
          </a:r>
          <a:r>
            <a:rPr lang="en-US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ortaklığı</a:t>
          </a:r>
          <a:r>
            <a:rPr lang="en-US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senetleri</a:t>
          </a:r>
          <a:endParaRPr lang="en-US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G</a:t>
          </a:r>
          <a:r>
            <a:rPr lang="en-US" sz="15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irişim</a:t>
          </a:r>
          <a:r>
            <a:rPr lang="tr-TR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sermayesi</a:t>
          </a:r>
          <a:r>
            <a:rPr lang="en-US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özel</a:t>
          </a:r>
          <a:r>
            <a:rPr lang="en-US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yatırım</a:t>
          </a:r>
          <a:r>
            <a:rPr lang="en-US" sz="1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5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fonları</a:t>
          </a:r>
          <a:endParaRPr lang="en-US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-5400000">
        <a:off x="1711756" y="2333644"/>
        <a:ext cx="2966479" cy="1416765"/>
      </dsp:txXfrm>
    </dsp:sp>
    <dsp:sp modelId="{FAA7FBCA-4720-4CD2-BE63-1795BAA91BE8}">
      <dsp:nvSpPr>
        <dsp:cNvPr id="0" name=""/>
        <dsp:cNvSpPr/>
      </dsp:nvSpPr>
      <dsp:spPr>
        <a:xfrm>
          <a:off x="0" y="2060744"/>
          <a:ext cx="1711756" cy="1962566"/>
        </a:xfrm>
        <a:prstGeom prst="roundRect">
          <a:avLst/>
        </a:prstGeom>
        <a:solidFill>
          <a:schemeClr val="accent2">
            <a:shade val="80000"/>
            <a:hueOff val="-323641"/>
            <a:satOff val="22174"/>
            <a:lumOff val="233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Ortaklık Yatırımı Riski</a:t>
          </a:r>
          <a:endParaRPr lang="en-US" sz="20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3561" y="2144305"/>
        <a:ext cx="1544634" cy="17954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857E0-329E-4695-AD58-286A75750809}">
      <dsp:nvSpPr>
        <dsp:cNvPr id="0" name=""/>
        <dsp:cNvSpPr/>
      </dsp:nvSpPr>
      <dsp:spPr>
        <a:xfrm>
          <a:off x="0" y="892768"/>
          <a:ext cx="5300272" cy="412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Likidite Riski</a:t>
          </a:r>
          <a:endParaRPr lang="en-US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56" y="912924"/>
        <a:ext cx="5259960" cy="372594"/>
      </dsp:txXfrm>
    </dsp:sp>
    <dsp:sp modelId="{5359B558-55C2-4984-8EE8-A6142670A4A0}">
      <dsp:nvSpPr>
        <dsp:cNvPr id="0" name=""/>
        <dsp:cNvSpPr/>
      </dsp:nvSpPr>
      <dsp:spPr>
        <a:xfrm>
          <a:off x="0" y="1305675"/>
          <a:ext cx="5300272" cy="231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284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bankalarda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hazine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risklerinin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en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önemlisi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P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iyasada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likiditenin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olmaması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fonlara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erişimin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olmaması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şeklinde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ortaya çıkar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V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ade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uyumuna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dikk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at edilmeli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Fonlar standart ürünlere yatırılmalı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Kısa vadeli </a:t>
          </a:r>
          <a:r>
            <a:rPr lang="tr-TR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sukukların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kullanımı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İslami Likidite Yönetimi Kurumu (IILM)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0" y="1305675"/>
        <a:ext cx="5300272" cy="23184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740B8-32DD-4339-85DB-324DC1D31FBB}">
      <dsp:nvSpPr>
        <dsp:cNvPr id="0" name=""/>
        <dsp:cNvSpPr/>
      </dsp:nvSpPr>
      <dsp:spPr>
        <a:xfrm>
          <a:off x="0" y="430710"/>
          <a:ext cx="9872871" cy="10225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latin typeface="Cambria" panose="02040503050406030204" pitchFamily="18" charset="0"/>
              <a:ea typeface="Cambria" panose="02040503050406030204" pitchFamily="18" charset="0"/>
            </a:rPr>
            <a:t>İslami bankalar, bazı</a:t>
          </a:r>
          <a:r>
            <a:rPr lang="tr-TR" sz="1900" kern="120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smtClean="0">
              <a:latin typeface="Cambria" panose="02040503050406030204" pitchFamily="18" charset="0"/>
              <a:ea typeface="Cambria" panose="02040503050406030204" pitchFamily="18" charset="0"/>
            </a:rPr>
            <a:t>dönemlerde fon kullanımlarından gelen kârın düşük</a:t>
          </a:r>
          <a:r>
            <a:rPr lang="tr-TR" sz="1900" kern="120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smtClean="0">
              <a:latin typeface="Cambria" panose="02040503050406030204" pitchFamily="18" charset="0"/>
              <a:ea typeface="Cambria" panose="02040503050406030204" pitchFamily="18" charset="0"/>
            </a:rPr>
            <a:t>olmasından (veya zarar etmiş olmaktan) dolayı</a:t>
          </a:r>
          <a:r>
            <a:rPr lang="tr-TR" sz="1900" kern="120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smtClean="0">
              <a:latin typeface="Cambria" panose="02040503050406030204" pitchFamily="18" charset="0"/>
              <a:ea typeface="Cambria" panose="02040503050406030204" pitchFamily="18" charset="0"/>
            </a:rPr>
            <a:t>yatırım hesaplarına konvansiyonel banka faiz getirilerinin</a:t>
          </a:r>
          <a:r>
            <a:rPr lang="tr-TR" sz="1900" kern="120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smtClean="0">
              <a:latin typeface="Cambria" panose="02040503050406030204" pitchFamily="18" charset="0"/>
              <a:ea typeface="Cambria" panose="02040503050406030204" pitchFamily="18" charset="0"/>
            </a:rPr>
            <a:t>çok altında kâr payı dağıtma (veya hiç dağıtmama)</a:t>
          </a:r>
          <a:r>
            <a:rPr lang="tr-TR" sz="1900" kern="120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smtClean="0">
              <a:latin typeface="Cambria" panose="02040503050406030204" pitchFamily="18" charset="0"/>
              <a:ea typeface="Cambria" panose="02040503050406030204" pitchFamily="18" charset="0"/>
            </a:rPr>
            <a:t>durumuyla karşı karşıya kalabilirler.</a:t>
          </a:r>
          <a:endParaRPr lang="en-US" sz="19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9918" y="480628"/>
        <a:ext cx="9773035" cy="922744"/>
      </dsp:txXfrm>
    </dsp:sp>
    <dsp:sp modelId="{8155BE3F-3F0E-4F63-8730-6F44BC965081}">
      <dsp:nvSpPr>
        <dsp:cNvPr id="0" name=""/>
        <dsp:cNvSpPr/>
      </dsp:nvSpPr>
      <dsp:spPr>
        <a:xfrm>
          <a:off x="0" y="1508010"/>
          <a:ext cx="9872871" cy="10225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>
              <a:latin typeface="Cambria" panose="02040503050406030204" pitchFamily="18" charset="0"/>
              <a:ea typeface="Cambria" panose="02040503050406030204" pitchFamily="18" charset="0"/>
            </a:rPr>
            <a:t>Bu risk</a:t>
          </a:r>
          <a:r>
            <a:rPr lang="tr-TR" sz="1900" kern="1200" smtClean="0">
              <a:latin typeface="Cambria" panose="02040503050406030204" pitchFamily="18" charset="0"/>
              <a:ea typeface="Cambria" panose="02040503050406030204" pitchFamily="18" charset="0"/>
            </a:rPr>
            <a:t>e </a:t>
          </a:r>
          <a:r>
            <a:rPr lang="en-US" sz="1900" kern="1200" smtClean="0">
              <a:latin typeface="Cambria" panose="02040503050406030204" pitchFamily="18" charset="0"/>
              <a:ea typeface="Cambria" panose="02040503050406030204" pitchFamily="18" charset="0"/>
            </a:rPr>
            <a:t>karşı İslami banka, katılım hesabı müşterisini kaybetmemek</a:t>
          </a:r>
          <a:r>
            <a:rPr lang="tr-TR" sz="1900" kern="120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smtClean="0">
              <a:latin typeface="Cambria" panose="02040503050406030204" pitchFamily="18" charset="0"/>
              <a:ea typeface="Cambria" panose="02040503050406030204" pitchFamily="18" charset="0"/>
            </a:rPr>
            <a:t>için ona rakip bankaların getirisine yaklaşık</a:t>
          </a:r>
          <a:r>
            <a:rPr lang="tr-TR" sz="1900" kern="120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smtClean="0">
              <a:latin typeface="Cambria" panose="02040503050406030204" pitchFamily="18" charset="0"/>
              <a:ea typeface="Cambria" panose="02040503050406030204" pitchFamily="18" charset="0"/>
            </a:rPr>
            <a:t>bir ödeme yapmaya karar verebilir ve bunu kendi</a:t>
          </a:r>
          <a:r>
            <a:rPr lang="tr-TR" sz="1900" kern="120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smtClean="0">
              <a:latin typeface="Cambria" panose="02040503050406030204" pitchFamily="18" charset="0"/>
              <a:ea typeface="Cambria" panose="02040503050406030204" pitchFamily="18" charset="0"/>
            </a:rPr>
            <a:t>mudarib payından feragat ederek gerçekleştirir</a:t>
          </a:r>
          <a:endParaRPr lang="en-US" sz="19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9918" y="1557928"/>
        <a:ext cx="9773035" cy="922744"/>
      </dsp:txXfrm>
    </dsp:sp>
    <dsp:sp modelId="{C2C39A0F-6D5F-4841-B681-6ECDD9774187}">
      <dsp:nvSpPr>
        <dsp:cNvPr id="0" name=""/>
        <dsp:cNvSpPr/>
      </dsp:nvSpPr>
      <dsp:spPr>
        <a:xfrm>
          <a:off x="0" y="2585310"/>
          <a:ext cx="9872871" cy="10225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R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iski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yönetebilmek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en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yaygın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başvurulan</a:t>
          </a:r>
          <a:r>
            <a:rPr lang="tr-TR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genel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yaklaşım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“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tr-TR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eşitleme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düzleştirme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”,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daha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açık</a:t>
          </a:r>
          <a:r>
            <a:rPr lang="tr-TR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ifadeyle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elde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edilen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kârları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dönemler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arasında</a:t>
          </a:r>
          <a:r>
            <a:rPr lang="tr-TR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dengeli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dağıtma</a:t>
          </a:r>
          <a:r>
            <a:rPr lang="en-US" sz="19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yaklaş</a:t>
          </a:r>
          <a:r>
            <a:rPr lang="en-US" sz="1900" kern="1200" dirty="0" err="1" smtClean="0"/>
            <a:t>ımıdır</a:t>
          </a:r>
          <a:r>
            <a:rPr lang="tr-TR" sz="1900" kern="1200" dirty="0" smtClean="0"/>
            <a:t>.</a:t>
          </a:r>
          <a:endParaRPr lang="en-US" sz="1900" kern="1200" dirty="0"/>
        </a:p>
      </dsp:txBody>
      <dsp:txXfrm>
        <a:off x="49918" y="2635228"/>
        <a:ext cx="9773035" cy="92274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94FD79-7153-48F7-9912-E971DBAEF73D}">
      <dsp:nvSpPr>
        <dsp:cNvPr id="0" name=""/>
        <dsp:cNvSpPr/>
      </dsp:nvSpPr>
      <dsp:spPr>
        <a:xfrm>
          <a:off x="0" y="0"/>
          <a:ext cx="4038600" cy="40386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shade val="8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E98A15-83D9-4465-9CE8-89D4E0715AAD}">
      <dsp:nvSpPr>
        <dsp:cNvPr id="0" name=""/>
        <dsp:cNvSpPr/>
      </dsp:nvSpPr>
      <dsp:spPr>
        <a:xfrm>
          <a:off x="2019300" y="0"/>
          <a:ext cx="7853571" cy="403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kurallara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uyum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Şer'i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)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riski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önemli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unsuru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oluşturmaktadır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. 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9300" y="0"/>
        <a:ext cx="7853571" cy="646175"/>
      </dsp:txXfrm>
    </dsp:sp>
    <dsp:sp modelId="{AF059410-9EF3-47A7-A2BC-3E7B5D87F532}">
      <dsp:nvSpPr>
        <dsp:cNvPr id="0" name=""/>
        <dsp:cNvSpPr/>
      </dsp:nvSpPr>
      <dsp:spPr>
        <a:xfrm>
          <a:off x="424052" y="646175"/>
          <a:ext cx="3190494" cy="319049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80910"/>
                <a:satOff val="5544"/>
                <a:lumOff val="5828"/>
                <a:alphaOff val="0"/>
              </a:schemeClr>
            </a:gs>
            <a:gs pos="90000">
              <a:schemeClr val="accent2">
                <a:shade val="80000"/>
                <a:hueOff val="-80910"/>
                <a:satOff val="5544"/>
                <a:lumOff val="5828"/>
                <a:alphaOff val="0"/>
                <a:shade val="100000"/>
                <a:satMod val="105000"/>
              </a:schemeClr>
            </a:gs>
            <a:gs pos="100000">
              <a:schemeClr val="accent2">
                <a:shade val="80000"/>
                <a:hueOff val="-80910"/>
                <a:satOff val="5544"/>
                <a:lumOff val="5828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654767-E975-4DB2-ABE4-3DD3562EDED2}">
      <dsp:nvSpPr>
        <dsp:cNvPr id="0" name=""/>
        <dsp:cNvSpPr/>
      </dsp:nvSpPr>
      <dsp:spPr>
        <a:xfrm>
          <a:off x="2019300" y="646175"/>
          <a:ext cx="7853571" cy="31904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shade val="80000"/>
              <a:hueOff val="-80910"/>
              <a:satOff val="5544"/>
              <a:lumOff val="58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finansın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ilke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kurallarına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yeterince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uymaması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hem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müşterileri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hem de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hissedarları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aldatma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anlamına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gelecektir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9300" y="646175"/>
        <a:ext cx="7853571" cy="646175"/>
      </dsp:txXfrm>
    </dsp:sp>
    <dsp:sp modelId="{3BED4608-48FA-4802-8412-721770517CF6}">
      <dsp:nvSpPr>
        <dsp:cNvPr id="0" name=""/>
        <dsp:cNvSpPr/>
      </dsp:nvSpPr>
      <dsp:spPr>
        <a:xfrm>
          <a:off x="848105" y="1292351"/>
          <a:ext cx="2342388" cy="234238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161820"/>
                <a:satOff val="11087"/>
                <a:lumOff val="11656"/>
                <a:alphaOff val="0"/>
              </a:schemeClr>
            </a:gs>
            <a:gs pos="90000">
              <a:schemeClr val="accent2">
                <a:shade val="80000"/>
                <a:hueOff val="-161820"/>
                <a:satOff val="11087"/>
                <a:lumOff val="11656"/>
                <a:alphaOff val="0"/>
                <a:shade val="100000"/>
                <a:satMod val="105000"/>
              </a:schemeClr>
            </a:gs>
            <a:gs pos="100000">
              <a:schemeClr val="accent2">
                <a:shade val="80000"/>
                <a:hueOff val="-161820"/>
                <a:satOff val="11087"/>
                <a:lumOff val="11656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ADC161-FA64-4671-96F3-59161D9352DC}">
      <dsp:nvSpPr>
        <dsp:cNvPr id="0" name=""/>
        <dsp:cNvSpPr/>
      </dsp:nvSpPr>
      <dsp:spPr>
        <a:xfrm>
          <a:off x="2019300" y="1292351"/>
          <a:ext cx="7853571" cy="23423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shade val="80000"/>
              <a:hueOff val="-161820"/>
              <a:satOff val="11087"/>
              <a:lumOff val="116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H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em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ulusal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hem de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kurumsal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düzeyde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Danışma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Kurullarının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yapısına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işleyişlerin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e uyum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9300" y="1292351"/>
        <a:ext cx="7853571" cy="646176"/>
      </dsp:txXfrm>
    </dsp:sp>
    <dsp:sp modelId="{9B6DC285-A95C-4C49-910D-8D2587E4C057}">
      <dsp:nvSpPr>
        <dsp:cNvPr id="0" name=""/>
        <dsp:cNvSpPr/>
      </dsp:nvSpPr>
      <dsp:spPr>
        <a:xfrm>
          <a:off x="1272159" y="1938528"/>
          <a:ext cx="1494281" cy="149428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242731"/>
                <a:satOff val="16631"/>
                <a:lumOff val="17484"/>
                <a:alphaOff val="0"/>
              </a:schemeClr>
            </a:gs>
            <a:gs pos="90000">
              <a:schemeClr val="accent2">
                <a:shade val="80000"/>
                <a:hueOff val="-242731"/>
                <a:satOff val="16631"/>
                <a:lumOff val="17484"/>
                <a:alphaOff val="0"/>
                <a:shade val="100000"/>
                <a:satMod val="105000"/>
              </a:schemeClr>
            </a:gs>
            <a:gs pos="100000">
              <a:schemeClr val="accent2">
                <a:shade val="80000"/>
                <a:hueOff val="-242731"/>
                <a:satOff val="16631"/>
                <a:lumOff val="17484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C9708D-E598-4974-83D0-F63571C88233}">
      <dsp:nvSpPr>
        <dsp:cNvPr id="0" name=""/>
        <dsp:cNvSpPr/>
      </dsp:nvSpPr>
      <dsp:spPr>
        <a:xfrm>
          <a:off x="2019300" y="1938528"/>
          <a:ext cx="7853571" cy="14942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shade val="80000"/>
              <a:hueOff val="-242731"/>
              <a:satOff val="16631"/>
              <a:lumOff val="174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2 şekilde olur: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sözleşmelerin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standart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biçimde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uygulanmaması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kurallara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tam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uyulmamasışeffaflık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9300" y="1938528"/>
        <a:ext cx="7853571" cy="646176"/>
      </dsp:txXfrm>
    </dsp:sp>
    <dsp:sp modelId="{B0B8D3F0-35FA-429B-968A-6866294C8CEB}">
      <dsp:nvSpPr>
        <dsp:cNvPr id="0" name=""/>
        <dsp:cNvSpPr/>
      </dsp:nvSpPr>
      <dsp:spPr>
        <a:xfrm>
          <a:off x="1696212" y="2584704"/>
          <a:ext cx="646175" cy="64617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shade val="80000"/>
                <a:hueOff val="-323641"/>
                <a:satOff val="22174"/>
                <a:lumOff val="23312"/>
                <a:alphaOff val="0"/>
              </a:schemeClr>
            </a:gs>
            <a:gs pos="90000">
              <a:schemeClr val="accent2">
                <a:shade val="80000"/>
                <a:hueOff val="-323641"/>
                <a:satOff val="22174"/>
                <a:lumOff val="23312"/>
                <a:alphaOff val="0"/>
                <a:shade val="100000"/>
                <a:satMod val="105000"/>
              </a:schemeClr>
            </a:gs>
            <a:gs pos="100000">
              <a:schemeClr val="accent2">
                <a:shade val="80000"/>
                <a:hueOff val="-323641"/>
                <a:satOff val="22174"/>
                <a:lumOff val="23312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A6CACF-FF19-490C-BBD2-1D9FB251A8C2}">
      <dsp:nvSpPr>
        <dsp:cNvPr id="0" name=""/>
        <dsp:cNvSpPr/>
      </dsp:nvSpPr>
      <dsp:spPr>
        <a:xfrm>
          <a:off x="2019300" y="2584704"/>
          <a:ext cx="7853571" cy="646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shade val="80000"/>
              <a:hueOff val="-323641"/>
              <a:satOff val="22174"/>
              <a:lumOff val="233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utarlılığı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sağlayacak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ulusal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düzeydeki</a:t>
          </a:r>
          <a:r>
            <a:rPr lang="en-US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yapılar</a:t>
          </a: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oluşturmalı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9300" y="2584704"/>
        <a:ext cx="7853571" cy="64617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F6D01-34AA-465F-94BA-381BFB7C498C}">
      <dsp:nvSpPr>
        <dsp:cNvPr id="0" name=""/>
        <dsp:cNvSpPr/>
      </dsp:nvSpPr>
      <dsp:spPr>
        <a:xfrm>
          <a:off x="0" y="0"/>
          <a:ext cx="7602110" cy="726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Türev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araçların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esas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itibarıyla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finans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ilke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kurallarıyla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uyumlu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olmadığı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genelde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piyasalarda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kullanımın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mevcut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değil ya da çok kısıtlıdır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1292" y="21292"/>
        <a:ext cx="6732623" cy="684364"/>
      </dsp:txXfrm>
    </dsp:sp>
    <dsp:sp modelId="{38251F24-5815-4EDF-AF4D-98D044C6ECFF}">
      <dsp:nvSpPr>
        <dsp:cNvPr id="0" name=""/>
        <dsp:cNvSpPr/>
      </dsp:nvSpPr>
      <dsp:spPr>
        <a:xfrm>
          <a:off x="567690" y="827913"/>
          <a:ext cx="7602110" cy="726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287506"/>
                <a:satOff val="0"/>
                <a:lumOff val="-4412"/>
                <a:alphaOff val="0"/>
              </a:schemeClr>
            </a:gs>
            <a:gs pos="90000">
              <a:schemeClr val="accent4">
                <a:hueOff val="287506"/>
                <a:satOff val="0"/>
                <a:lumOff val="-4412"/>
                <a:alphaOff val="0"/>
                <a:shade val="100000"/>
                <a:satMod val="105000"/>
              </a:schemeClr>
            </a:gs>
            <a:gs pos="100000">
              <a:schemeClr val="accent4">
                <a:hueOff val="287506"/>
                <a:satOff val="0"/>
                <a:lumOff val="-4412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ilkelere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uyarlanmış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türev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benzeri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yeni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finansal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ürün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geliştirme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çabaları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: 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hedging (risk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kontrolü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)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amacıyla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kullanılmas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ı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88982" y="849205"/>
        <a:ext cx="6519320" cy="684363"/>
      </dsp:txXfrm>
    </dsp:sp>
    <dsp:sp modelId="{19CC6DBD-0D4D-48A3-8096-6E30846178AF}">
      <dsp:nvSpPr>
        <dsp:cNvPr id="0" name=""/>
        <dsp:cNvSpPr/>
      </dsp:nvSpPr>
      <dsp:spPr>
        <a:xfrm>
          <a:off x="1135380" y="1655826"/>
          <a:ext cx="7602110" cy="726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575011"/>
                <a:satOff val="0"/>
                <a:lumOff val="-8824"/>
                <a:alphaOff val="0"/>
              </a:schemeClr>
            </a:gs>
            <a:gs pos="90000">
              <a:schemeClr val="accent4">
                <a:hueOff val="575011"/>
                <a:satOff val="0"/>
                <a:lumOff val="-8824"/>
                <a:alphaOff val="0"/>
                <a:shade val="100000"/>
                <a:satMod val="105000"/>
              </a:schemeClr>
            </a:gs>
            <a:gs pos="100000">
              <a:schemeClr val="accent4">
                <a:hueOff val="575011"/>
                <a:satOff val="0"/>
                <a:lumOff val="-8824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opsiyon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İslami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forward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156672" y="1677118"/>
        <a:ext cx="6519320" cy="684364"/>
      </dsp:txXfrm>
    </dsp:sp>
    <dsp:sp modelId="{9CB30126-5D7D-4FC1-BAD0-249C7D4F5789}">
      <dsp:nvSpPr>
        <dsp:cNvPr id="0" name=""/>
        <dsp:cNvSpPr/>
      </dsp:nvSpPr>
      <dsp:spPr>
        <a:xfrm>
          <a:off x="1717590" y="2483739"/>
          <a:ext cx="7602110" cy="726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862517"/>
                <a:satOff val="0"/>
                <a:lumOff val="-13235"/>
                <a:alphaOff val="0"/>
              </a:schemeClr>
            </a:gs>
            <a:gs pos="90000">
              <a:schemeClr val="accent4">
                <a:hueOff val="862517"/>
                <a:satOff val="0"/>
                <a:lumOff val="-13235"/>
                <a:alphaOff val="0"/>
                <a:shade val="100000"/>
                <a:satMod val="105000"/>
              </a:schemeClr>
            </a:gs>
            <a:gs pos="100000">
              <a:schemeClr val="accent4">
                <a:hueOff val="862517"/>
                <a:satOff val="0"/>
                <a:lumOff val="-13235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T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emel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konsept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hukuktaki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“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Vaad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”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kavram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ı: V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aadler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genelde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bağlayıcı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değildir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hukuken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yaptırımı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olmadığından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ekonomik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değer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taşımaz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738882" y="2505031"/>
        <a:ext cx="6519320" cy="684364"/>
      </dsp:txXfrm>
    </dsp:sp>
    <dsp:sp modelId="{4B251628-F5F8-460B-883E-FA46EE19CD7D}">
      <dsp:nvSpPr>
        <dsp:cNvPr id="0" name=""/>
        <dsp:cNvSpPr/>
      </dsp:nvSpPr>
      <dsp:spPr>
        <a:xfrm>
          <a:off x="2270760" y="3311652"/>
          <a:ext cx="7602110" cy="726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150022"/>
                <a:satOff val="0"/>
                <a:lumOff val="-17647"/>
                <a:alphaOff val="0"/>
              </a:schemeClr>
            </a:gs>
            <a:gs pos="90000">
              <a:schemeClr val="accent4">
                <a:hueOff val="1150022"/>
                <a:satOff val="0"/>
                <a:lumOff val="-17647"/>
                <a:alphaOff val="0"/>
                <a:shade val="100000"/>
                <a:satMod val="105000"/>
              </a:schemeClr>
            </a:gs>
            <a:gs pos="100000">
              <a:schemeClr val="accent4">
                <a:hueOff val="1150022"/>
                <a:satOff val="0"/>
                <a:lumOff val="-17647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Türev ürünleri: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iki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taraflı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‘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sözleşmeye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’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değil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tek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taraflı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‘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Vaad</a:t>
          </a:r>
          <a:r>
            <a:rPr lang="en-US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’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zeminine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oturtulursa</a:t>
          </a:r>
          <a:r>
            <a:rPr lang="tr-TR" sz="16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meşrutiyet kazanır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292052" y="3332944"/>
        <a:ext cx="6519320" cy="684363"/>
      </dsp:txXfrm>
    </dsp:sp>
    <dsp:sp modelId="{F8A14279-2A48-4C3B-86C5-4B1313F74320}">
      <dsp:nvSpPr>
        <dsp:cNvPr id="0" name=""/>
        <dsp:cNvSpPr/>
      </dsp:nvSpPr>
      <dsp:spPr>
        <a:xfrm>
          <a:off x="7129594" y="531075"/>
          <a:ext cx="472516" cy="47251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>
        <a:off x="7235910" y="531075"/>
        <a:ext cx="259884" cy="355568"/>
      </dsp:txXfrm>
    </dsp:sp>
    <dsp:sp modelId="{E4220424-A452-4DA3-9B8D-A5CBE04938B3}">
      <dsp:nvSpPr>
        <dsp:cNvPr id="0" name=""/>
        <dsp:cNvSpPr/>
      </dsp:nvSpPr>
      <dsp:spPr>
        <a:xfrm>
          <a:off x="7697284" y="1358988"/>
          <a:ext cx="472516" cy="47251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373069"/>
            <a:satOff val="-17712"/>
            <a:lumOff val="-1299"/>
            <a:alphaOff val="0"/>
          </a:schemeClr>
        </a:solidFill>
        <a:ln w="10000" cap="flat" cmpd="sng" algn="ctr">
          <a:solidFill>
            <a:schemeClr val="accent4">
              <a:tint val="40000"/>
              <a:alpha val="90000"/>
              <a:hueOff val="373069"/>
              <a:satOff val="-17712"/>
              <a:lumOff val="-12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>
        <a:off x="7803600" y="1358988"/>
        <a:ext cx="259884" cy="355568"/>
      </dsp:txXfrm>
    </dsp:sp>
    <dsp:sp modelId="{1D460F39-E98E-4905-BD4C-C135C4CE9595}">
      <dsp:nvSpPr>
        <dsp:cNvPr id="0" name=""/>
        <dsp:cNvSpPr/>
      </dsp:nvSpPr>
      <dsp:spPr>
        <a:xfrm>
          <a:off x="8264974" y="2174786"/>
          <a:ext cx="472516" cy="47251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746139"/>
            <a:satOff val="-35425"/>
            <a:lumOff val="-2599"/>
            <a:alphaOff val="0"/>
          </a:schemeClr>
        </a:solidFill>
        <a:ln w="10000" cap="flat" cmpd="sng" algn="ctr">
          <a:solidFill>
            <a:schemeClr val="accent4">
              <a:tint val="40000"/>
              <a:alpha val="90000"/>
              <a:hueOff val="746139"/>
              <a:satOff val="-35425"/>
              <a:lumOff val="-25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>
        <a:off x="8371290" y="2174786"/>
        <a:ext cx="259884" cy="355568"/>
      </dsp:txXfrm>
    </dsp:sp>
    <dsp:sp modelId="{F6B57D4D-5C79-4770-97CD-1EDC259220B8}">
      <dsp:nvSpPr>
        <dsp:cNvPr id="0" name=""/>
        <dsp:cNvSpPr/>
      </dsp:nvSpPr>
      <dsp:spPr>
        <a:xfrm>
          <a:off x="8832664" y="3010776"/>
          <a:ext cx="472516" cy="47251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119208"/>
            <a:satOff val="-53137"/>
            <a:lumOff val="-3898"/>
            <a:alphaOff val="0"/>
          </a:schemeClr>
        </a:solidFill>
        <a:ln w="10000" cap="flat" cmpd="sng" algn="ctr">
          <a:solidFill>
            <a:schemeClr val="accent4">
              <a:tint val="40000"/>
              <a:alpha val="90000"/>
              <a:hueOff val="1119208"/>
              <a:satOff val="-53137"/>
              <a:lumOff val="-38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100" kern="1200"/>
        </a:p>
      </dsp:txBody>
      <dsp:txXfrm>
        <a:off x="8938980" y="3010776"/>
        <a:ext cx="259884" cy="355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E7EE25-1902-46C6-B5A2-3885300C68EF}">
      <dsp:nvSpPr>
        <dsp:cNvPr id="0" name=""/>
        <dsp:cNvSpPr/>
      </dsp:nvSpPr>
      <dsp:spPr>
        <a:xfrm>
          <a:off x="0" y="1600200"/>
          <a:ext cx="11208327" cy="2133600"/>
        </a:xfrm>
        <a:prstGeom prst="notched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98FED0-3746-4C68-B3C0-C7864254A222}">
      <dsp:nvSpPr>
        <dsp:cNvPr id="0" name=""/>
        <dsp:cNvSpPr/>
      </dsp:nvSpPr>
      <dsp:spPr>
        <a:xfrm>
          <a:off x="2235" y="0"/>
          <a:ext cx="2721931" cy="21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Basel </a:t>
          </a:r>
          <a:r>
            <a:rPr lang="en-US" sz="1400" kern="1200" dirty="0" err="1" smtClean="0">
              <a:latin typeface="Cambria" panose="02040503050406030204" pitchFamily="18" charset="0"/>
              <a:ea typeface="Cambria" panose="02040503050406030204" pitchFamily="18" charset="0"/>
            </a:rPr>
            <a:t>I’deki</a:t>
          </a:r>
          <a:r>
            <a:rPr lang="en-US" sz="1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temel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ilke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bankanın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sermaye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yeterliliği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aktiflerinin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en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az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yüzde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8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oranında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olması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riskine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karşı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önlem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almasıydı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2235" y="0"/>
        <a:ext cx="2721931" cy="2133600"/>
      </dsp:txXfrm>
    </dsp:sp>
    <dsp:sp modelId="{88663979-E179-4B65-991A-E264D75B46DA}">
      <dsp:nvSpPr>
        <dsp:cNvPr id="0" name=""/>
        <dsp:cNvSpPr/>
      </dsp:nvSpPr>
      <dsp:spPr>
        <a:xfrm>
          <a:off x="1096501" y="2400300"/>
          <a:ext cx="533400" cy="53340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shade val="8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2D7CD7-631B-48E9-A091-915BE84413C2}">
      <dsp:nvSpPr>
        <dsp:cNvPr id="0" name=""/>
        <dsp:cNvSpPr/>
      </dsp:nvSpPr>
      <dsp:spPr>
        <a:xfrm>
          <a:off x="2775392" y="3200400"/>
          <a:ext cx="2947938" cy="21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Basel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II’nin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getirdiği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yenilikler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;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riskinde </a:t>
          </a:r>
          <a:r>
            <a:rPr lang="tr-TR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rating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dikkate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alınacak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ve h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er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kendi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içsel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risk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yönetimi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tekniklerini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geliştirecektir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2775392" y="3200400"/>
        <a:ext cx="2947938" cy="2133600"/>
      </dsp:txXfrm>
    </dsp:sp>
    <dsp:sp modelId="{ACF1719B-612C-42EB-ADA8-2E98E3F82FDA}">
      <dsp:nvSpPr>
        <dsp:cNvPr id="0" name=""/>
        <dsp:cNvSpPr/>
      </dsp:nvSpPr>
      <dsp:spPr>
        <a:xfrm>
          <a:off x="3982661" y="2400300"/>
          <a:ext cx="533400" cy="53340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-138951"/>
                <a:satOff val="-9785"/>
                <a:lumOff val="10553"/>
                <a:alphaOff val="0"/>
              </a:schemeClr>
            </a:gs>
            <a:gs pos="90000">
              <a:schemeClr val="accent3">
                <a:shade val="80000"/>
                <a:hueOff val="-138951"/>
                <a:satOff val="-9785"/>
                <a:lumOff val="10553"/>
                <a:alphaOff val="0"/>
                <a:shade val="100000"/>
                <a:satMod val="105000"/>
              </a:schemeClr>
            </a:gs>
            <a:gs pos="100000">
              <a:schemeClr val="accent3">
                <a:shade val="80000"/>
                <a:hueOff val="-138951"/>
                <a:satOff val="-9785"/>
                <a:lumOff val="10553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CE677B-4B00-404B-905A-9917E69808B5}">
      <dsp:nvSpPr>
        <dsp:cNvPr id="0" name=""/>
        <dsp:cNvSpPr/>
      </dsp:nvSpPr>
      <dsp:spPr>
        <a:xfrm>
          <a:off x="5774556" y="0"/>
          <a:ext cx="2051593" cy="21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Basel III,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özetle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daha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az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riskli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işlem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veya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daha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fazla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öz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kaynak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önermektedir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5774556" y="0"/>
        <a:ext cx="2051593" cy="2133600"/>
      </dsp:txXfrm>
    </dsp:sp>
    <dsp:sp modelId="{5D138853-DE2C-4D8C-B742-FDE08C9E0E6A}">
      <dsp:nvSpPr>
        <dsp:cNvPr id="0" name=""/>
        <dsp:cNvSpPr/>
      </dsp:nvSpPr>
      <dsp:spPr>
        <a:xfrm>
          <a:off x="6533653" y="2400300"/>
          <a:ext cx="533400" cy="53340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-277903"/>
                <a:satOff val="-19570"/>
                <a:lumOff val="21105"/>
                <a:alphaOff val="0"/>
              </a:schemeClr>
            </a:gs>
            <a:gs pos="90000">
              <a:schemeClr val="accent3">
                <a:shade val="80000"/>
                <a:hueOff val="-277903"/>
                <a:satOff val="-19570"/>
                <a:lumOff val="21105"/>
                <a:alphaOff val="0"/>
                <a:shade val="100000"/>
                <a:satMod val="105000"/>
              </a:schemeClr>
            </a:gs>
            <a:gs pos="100000">
              <a:schemeClr val="accent3">
                <a:shade val="80000"/>
                <a:hueOff val="-277903"/>
                <a:satOff val="-19570"/>
                <a:lumOff val="21105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8EEDD4-DB78-4CE7-84D8-ACE7CC59E7FC}">
      <dsp:nvSpPr>
        <dsp:cNvPr id="0" name=""/>
        <dsp:cNvSpPr/>
      </dsp:nvSpPr>
      <dsp:spPr>
        <a:xfrm>
          <a:off x="7877375" y="3200400"/>
          <a:ext cx="2207882" cy="213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Basel </a:t>
          </a:r>
          <a:r>
            <a:rPr lang="tr-TR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IV’ün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getirdiği yenilikler;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Basitlik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Şeffaflık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Tutarlılık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K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arşılaştırılabilirlik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400" kern="1200" dirty="0">
              <a:latin typeface="Cambria" panose="02040503050406030204" pitchFamily="18" charset="0"/>
              <a:ea typeface="Cambria" panose="02040503050406030204" pitchFamily="18" charset="0"/>
            </a:rPr>
            <a:t>D</a:t>
          </a:r>
          <a:r>
            <a:rPr lang="en-US" sz="1400" kern="1200" dirty="0" err="1">
              <a:latin typeface="Cambria" panose="02040503050406030204" pitchFamily="18" charset="0"/>
              <a:ea typeface="Cambria" panose="02040503050406030204" pitchFamily="18" charset="0"/>
            </a:rPr>
            <a:t>uyarlılık</a:t>
          </a:r>
          <a:r>
            <a:rPr lang="en-US" sz="14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7877375" y="3200400"/>
        <a:ext cx="2207882" cy="2133600"/>
      </dsp:txXfrm>
    </dsp:sp>
    <dsp:sp modelId="{76B8D627-F24F-4F5A-957D-C9569873A4D4}">
      <dsp:nvSpPr>
        <dsp:cNvPr id="0" name=""/>
        <dsp:cNvSpPr/>
      </dsp:nvSpPr>
      <dsp:spPr>
        <a:xfrm>
          <a:off x="8714617" y="2400300"/>
          <a:ext cx="533400" cy="533400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-416854"/>
                <a:satOff val="-29355"/>
                <a:lumOff val="31658"/>
                <a:alphaOff val="0"/>
              </a:schemeClr>
            </a:gs>
            <a:gs pos="90000">
              <a:schemeClr val="accent3">
                <a:shade val="80000"/>
                <a:hueOff val="-416854"/>
                <a:satOff val="-29355"/>
                <a:lumOff val="31658"/>
                <a:alphaOff val="0"/>
                <a:shade val="100000"/>
                <a:satMod val="105000"/>
              </a:schemeClr>
            </a:gs>
            <a:gs pos="100000">
              <a:schemeClr val="accent3">
                <a:shade val="80000"/>
                <a:hueOff val="-416854"/>
                <a:satOff val="-29355"/>
                <a:lumOff val="31658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4C058A-3E66-4DE6-BC23-5C1C4BA4B762}">
      <dsp:nvSpPr>
        <dsp:cNvPr id="0" name=""/>
        <dsp:cNvSpPr/>
      </dsp:nvSpPr>
      <dsp:spPr>
        <a:xfrm>
          <a:off x="0" y="0"/>
          <a:ext cx="4038600" cy="4038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3696B-558F-4130-9DA0-E6F793B4325A}">
      <dsp:nvSpPr>
        <dsp:cNvPr id="0" name=""/>
        <dsp:cNvSpPr/>
      </dsp:nvSpPr>
      <dsp:spPr>
        <a:xfrm>
          <a:off x="2019300" y="0"/>
          <a:ext cx="7853571" cy="4038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Tehlike</a:t>
          </a:r>
          <a:r>
            <a:rPr lang="en-US" sz="19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Riski</a:t>
          </a:r>
          <a:r>
            <a:rPr lang="en-US" sz="19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: 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elirli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olayın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gerçekleşmesi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hâlinde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zarara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neden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ama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gerçekleşmediği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takdirde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zarar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doğurmayan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risktir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 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igortacılık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bağlamında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anlaşılan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risk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tir.</a:t>
          </a:r>
          <a:endParaRPr lang="en-US" sz="19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019300" y="0"/>
        <a:ext cx="7853571" cy="1211582"/>
      </dsp:txXfrm>
    </dsp:sp>
    <dsp:sp modelId="{9623C79B-8E6C-452D-8B5A-A3FD909339BB}">
      <dsp:nvSpPr>
        <dsp:cNvPr id="0" name=""/>
        <dsp:cNvSpPr/>
      </dsp:nvSpPr>
      <dsp:spPr>
        <a:xfrm>
          <a:off x="706756" y="1211582"/>
          <a:ext cx="2625087" cy="26250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21BA5-D8E1-4A43-B8F5-C68B54DCBF5D}">
      <dsp:nvSpPr>
        <dsp:cNvPr id="0" name=""/>
        <dsp:cNvSpPr/>
      </dsp:nvSpPr>
      <dsp:spPr>
        <a:xfrm>
          <a:off x="2019300" y="1211582"/>
          <a:ext cx="7853571" cy="26250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Kontrol</a:t>
          </a:r>
          <a:r>
            <a:rPr lang="en-US" sz="19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Riski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: 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projeye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başlandığında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o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projenin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zamanında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öngörülen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bütçe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içinde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bitirilip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bitirilemeyeceğine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ilişkin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belirsizliği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ifade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eder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2019300" y="1211582"/>
        <a:ext cx="7853571" cy="1211578"/>
      </dsp:txXfrm>
    </dsp:sp>
    <dsp:sp modelId="{D00D4FDE-4AD1-4FD2-A9F2-DC66CEC91AA3}">
      <dsp:nvSpPr>
        <dsp:cNvPr id="0" name=""/>
        <dsp:cNvSpPr/>
      </dsp:nvSpPr>
      <dsp:spPr>
        <a:xfrm>
          <a:off x="1413510" y="2423161"/>
          <a:ext cx="1211578" cy="12115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DA39A-D7B5-4B3D-86AE-3980D7142B9F}">
      <dsp:nvSpPr>
        <dsp:cNvPr id="0" name=""/>
        <dsp:cNvSpPr/>
      </dsp:nvSpPr>
      <dsp:spPr>
        <a:xfrm>
          <a:off x="2019300" y="2423161"/>
          <a:ext cx="7853571" cy="12115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Yatırım</a:t>
          </a:r>
          <a:r>
            <a:rPr lang="en-US" sz="19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Riski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: 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 y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atırımın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sağlayacağı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getirinin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belirsizliğini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ifade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eder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yatırımın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getirisine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dair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tahminlerin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istatistiki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analiz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sonucunda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dağılım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elde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edilir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Risk,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getiri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serisin</a:t>
          </a:r>
          <a:r>
            <a:rPr lang="tr-TR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in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standart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sapması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9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ölçülür</a:t>
          </a:r>
          <a:r>
            <a:rPr lang="en-US" sz="19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2019300" y="2423161"/>
        <a:ext cx="7853571" cy="1211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31A09-9401-47D4-A178-8ABE1FBA59D8}">
      <dsp:nvSpPr>
        <dsp:cNvPr id="0" name=""/>
        <dsp:cNvSpPr/>
      </dsp:nvSpPr>
      <dsp:spPr>
        <a:xfrm>
          <a:off x="0" y="6899"/>
          <a:ext cx="9872871" cy="12168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alpha val="9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Faiz Riski: 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Borç ve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genellikle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faizlerin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baştan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sabitlendiği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işlemler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olduğundan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konjonktür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gereği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faiz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oranlarındaki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değişmeler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doğrudan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sözleşmelere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yansıtılamamakta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finansal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kurumları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beklenmedik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sonuçlarla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karşılaştırabilmektedir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59399" y="66298"/>
        <a:ext cx="9754073" cy="1098002"/>
      </dsp:txXfrm>
    </dsp:sp>
    <dsp:sp modelId="{DFE8ECA8-7F19-485C-A6D8-064E172BD563}">
      <dsp:nvSpPr>
        <dsp:cNvPr id="0" name=""/>
        <dsp:cNvSpPr/>
      </dsp:nvSpPr>
      <dsp:spPr>
        <a:xfrm>
          <a:off x="0" y="1410900"/>
          <a:ext cx="9872871" cy="12168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</a:schemeClr>
            </a:gs>
            <a:gs pos="90000">
              <a:schemeClr val="accent1">
                <a:alpha val="90000"/>
                <a:hueOff val="0"/>
                <a:satOff val="0"/>
                <a:lumOff val="0"/>
                <a:alphaOff val="-20000"/>
                <a:shade val="100000"/>
                <a:sat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 Riski: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bankaların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döviz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kurlarında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meydana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gelebilecek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değişiklikler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sonucu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tüm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döviz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varlık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yükümlülükleri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üzerinden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maruz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kalabilecekleri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zarar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olasılığını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ifade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eder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59399" y="1470299"/>
        <a:ext cx="9754073" cy="1098002"/>
      </dsp:txXfrm>
    </dsp:sp>
    <dsp:sp modelId="{44737F07-1043-4DBA-A346-08D2F08ACF73}">
      <dsp:nvSpPr>
        <dsp:cNvPr id="0" name=""/>
        <dsp:cNvSpPr/>
      </dsp:nvSpPr>
      <dsp:spPr>
        <a:xfrm>
          <a:off x="0" y="2814900"/>
          <a:ext cx="9872871" cy="12168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</a:schemeClr>
            </a:gs>
            <a:gs pos="90000">
              <a:schemeClr val="accent1">
                <a:alpha val="90000"/>
                <a:hueOff val="0"/>
                <a:satOff val="0"/>
                <a:lumOff val="0"/>
                <a:alphaOff val="-40000"/>
                <a:shade val="100000"/>
                <a:sat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Kredi Riski: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finansal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borcu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kişi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yada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kurumun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borcunu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ödememe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ihtimalini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ödemediği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taktirde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borcun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ne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kadarlık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kısmının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kişi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kurumdan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alınabileceğini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aynı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zamanda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başkaları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geri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ödemediği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zaman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kişi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/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kurumun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ödememe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ihtimalinin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toplamıdır</a:t>
          </a:r>
          <a:endParaRPr lang="en-US" sz="18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9399" y="2874299"/>
        <a:ext cx="9754073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CC4DC-DBAA-41A7-99DF-6FBEC660241B}">
      <dsp:nvSpPr>
        <dsp:cNvPr id="0" name=""/>
        <dsp:cNvSpPr/>
      </dsp:nvSpPr>
      <dsp:spPr>
        <a:xfrm rot="16200000">
          <a:off x="197760" y="1698536"/>
          <a:ext cx="3596682" cy="21979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101600" rIns="91440" bIns="101600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RMD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N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ormal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piyasa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koşullarında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bir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portföyün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belirlenmiş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zaman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diliminde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yüzde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x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olasılık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parasal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ne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kadar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zarar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edeceği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sorusunun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cevabını verir.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5400000">
        <a:off x="1004439" y="1106488"/>
        <a:ext cx="2090639" cy="3382052"/>
      </dsp:txXfrm>
    </dsp:sp>
    <dsp:sp modelId="{6A4EDA02-65CE-40F2-B78A-B35BE2D554A4}">
      <dsp:nvSpPr>
        <dsp:cNvPr id="0" name=""/>
        <dsp:cNvSpPr/>
      </dsp:nvSpPr>
      <dsp:spPr>
        <a:xfrm rot="5400000">
          <a:off x="2495519" y="1698536"/>
          <a:ext cx="3596682" cy="2197954"/>
        </a:xfrm>
        <a:prstGeom prst="round2SameRect">
          <a:avLst>
            <a:gd name="adj1" fmla="val 16670"/>
            <a:gd name="adj2" fmla="val 0"/>
          </a:avLst>
        </a:prstGeom>
        <a:solidFill>
          <a:schemeClr val="accent4">
            <a:tint val="50000"/>
            <a:hueOff val="-90582"/>
            <a:satOff val="0"/>
            <a:lumOff val="831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101600" rIns="60960" bIns="10160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E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n </a:t>
          </a: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B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üyük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A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vantajı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endParaRPr lang="tr-TR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F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arklı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pozisyonların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faiz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oranları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döviz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kurları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hisse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senedi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fiyatları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gibi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farklı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risk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faktörlerinden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kaynaklanan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olası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zararları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araya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getirerek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parasal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tek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değerde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ifade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edebilmesidir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-5400000">
        <a:off x="3194883" y="1106488"/>
        <a:ext cx="2090639" cy="3382052"/>
      </dsp:txXfrm>
    </dsp:sp>
    <dsp:sp modelId="{3470F8ED-39EA-4D19-9995-75B9D0E52C62}">
      <dsp:nvSpPr>
        <dsp:cNvPr id="0" name=""/>
        <dsp:cNvSpPr/>
      </dsp:nvSpPr>
      <dsp:spPr>
        <a:xfrm>
          <a:off x="1995877" y="0"/>
          <a:ext cx="2297759" cy="229764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shade val="8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6DFD29-7FF6-46ED-93FB-F57A46473D7B}">
      <dsp:nvSpPr>
        <dsp:cNvPr id="0" name=""/>
        <dsp:cNvSpPr/>
      </dsp:nvSpPr>
      <dsp:spPr>
        <a:xfrm rot="10800000">
          <a:off x="1995877" y="3296819"/>
          <a:ext cx="2297759" cy="2297647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gradFill rotWithShape="0">
          <a:gsLst>
            <a:gs pos="0">
              <a:schemeClr val="accent4">
                <a:shade val="80000"/>
                <a:hueOff val="-541003"/>
                <a:satOff val="19531"/>
                <a:lumOff val="27773"/>
                <a:alphaOff val="0"/>
              </a:schemeClr>
            </a:gs>
            <a:gs pos="90000">
              <a:schemeClr val="accent4">
                <a:shade val="80000"/>
                <a:hueOff val="-541003"/>
                <a:satOff val="19531"/>
                <a:lumOff val="27773"/>
                <a:alphaOff val="0"/>
                <a:shade val="100000"/>
                <a:satMod val="105000"/>
              </a:schemeClr>
            </a:gs>
            <a:gs pos="100000">
              <a:schemeClr val="accent4">
                <a:shade val="80000"/>
                <a:hueOff val="-541003"/>
                <a:satOff val="19531"/>
                <a:lumOff val="27773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36636-D40C-4F94-B761-73E231FD058A}">
      <dsp:nvSpPr>
        <dsp:cNvPr id="0" name=""/>
        <dsp:cNvSpPr/>
      </dsp:nvSpPr>
      <dsp:spPr>
        <a:xfrm>
          <a:off x="254145" y="1736062"/>
          <a:ext cx="969297" cy="96929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alpha val="5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512D4A4-53AA-4C9B-A602-C48CCE3695D2}">
      <dsp:nvSpPr>
        <dsp:cNvPr id="0" name=""/>
        <dsp:cNvSpPr/>
      </dsp:nvSpPr>
      <dsp:spPr>
        <a:xfrm>
          <a:off x="738793" y="1736062"/>
          <a:ext cx="5171556" cy="969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Bankalar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portföyü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riskini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ölçmek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riskini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yönlendirmek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modern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portföy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teorisinden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yararlanabilirler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738793" y="1736062"/>
        <a:ext cx="5171556" cy="969297"/>
      </dsp:txXfrm>
    </dsp:sp>
    <dsp:sp modelId="{74952D6E-E33D-4BDF-8DF8-8AC5712E3AE1}">
      <dsp:nvSpPr>
        <dsp:cNvPr id="0" name=""/>
        <dsp:cNvSpPr/>
      </dsp:nvSpPr>
      <dsp:spPr>
        <a:xfrm>
          <a:off x="254145" y="2705360"/>
          <a:ext cx="969297" cy="96929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575011"/>
                <a:satOff val="0"/>
                <a:lumOff val="-8824"/>
                <a:alphaOff val="0"/>
              </a:schemeClr>
            </a:gs>
            <a:gs pos="90000">
              <a:schemeClr val="accent4">
                <a:alpha val="50000"/>
                <a:hueOff val="575011"/>
                <a:satOff val="0"/>
                <a:lumOff val="-8824"/>
                <a:alphaOff val="0"/>
                <a:shade val="100000"/>
                <a:satMod val="105000"/>
              </a:schemeClr>
            </a:gs>
            <a:gs pos="100000">
              <a:schemeClr val="accent4">
                <a:alpha val="50000"/>
                <a:hueOff val="575011"/>
                <a:satOff val="0"/>
                <a:lumOff val="-8824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C37285C-024A-4472-9969-B731EE6DF8D0}">
      <dsp:nvSpPr>
        <dsp:cNvPr id="0" name=""/>
        <dsp:cNvSpPr/>
      </dsp:nvSpPr>
      <dsp:spPr>
        <a:xfrm>
          <a:off x="738793" y="2705360"/>
          <a:ext cx="5171556" cy="969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Teoriden çıkarılacak en önemli sonuç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bankanın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kredilerini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kazançları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birbirinden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farklı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yönde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hareket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eden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sektörlere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kişilere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dağıtarak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riskini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büyük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ölçüde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azaltabileceğidir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38793" y="2705360"/>
        <a:ext cx="5171556" cy="969297"/>
      </dsp:txXfrm>
    </dsp:sp>
    <dsp:sp modelId="{351BFE2B-C5A9-4ACF-883B-30FAD938223C}">
      <dsp:nvSpPr>
        <dsp:cNvPr id="0" name=""/>
        <dsp:cNvSpPr/>
      </dsp:nvSpPr>
      <dsp:spPr>
        <a:xfrm>
          <a:off x="254145" y="3674657"/>
          <a:ext cx="969297" cy="96929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1150022"/>
                <a:satOff val="0"/>
                <a:lumOff val="-17647"/>
                <a:alphaOff val="0"/>
              </a:schemeClr>
            </a:gs>
            <a:gs pos="90000">
              <a:schemeClr val="accent4">
                <a:alpha val="50000"/>
                <a:hueOff val="1150022"/>
                <a:satOff val="0"/>
                <a:lumOff val="-17647"/>
                <a:alphaOff val="0"/>
                <a:shade val="100000"/>
                <a:satMod val="105000"/>
              </a:schemeClr>
            </a:gs>
            <a:gs pos="100000">
              <a:schemeClr val="accent4">
                <a:alpha val="50000"/>
                <a:hueOff val="1150022"/>
                <a:satOff val="0"/>
                <a:lumOff val="-17647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9B803BE-8591-433A-8404-428C19CAE2FD}">
      <dsp:nvSpPr>
        <dsp:cNvPr id="0" name=""/>
        <dsp:cNvSpPr/>
      </dsp:nvSpPr>
      <dsp:spPr>
        <a:xfrm>
          <a:off x="738793" y="3674657"/>
          <a:ext cx="5171556" cy="969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R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isk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düştükçe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beklenen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getiri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de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düştüğünden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b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urada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bankalar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kendi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amaçlarına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risk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tercihlerine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uygun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1600" kern="1200" dirty="0">
              <a:latin typeface="Cambria" panose="02040503050406030204" pitchFamily="18" charset="0"/>
              <a:ea typeface="Cambria" panose="02040503050406030204" pitchFamily="18" charset="0"/>
            </a:rPr>
            <a:t> risk-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getiri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kern="1200" dirty="0" err="1">
              <a:latin typeface="Cambria" panose="02040503050406030204" pitchFamily="18" charset="0"/>
              <a:ea typeface="Cambria" panose="02040503050406030204" pitchFamily="18" charset="0"/>
            </a:rPr>
            <a:t>kombinasyonu</a:t>
          </a:r>
          <a:r>
            <a:rPr lang="tr-TR" sz="1600" kern="1200" dirty="0">
              <a:latin typeface="Cambria" panose="02040503050406030204" pitchFamily="18" charset="0"/>
              <a:ea typeface="Cambria" panose="02040503050406030204" pitchFamily="18" charset="0"/>
            </a:rPr>
            <a:t> seçeceklerdir.</a:t>
          </a:r>
          <a:endParaRPr lang="en-US" sz="16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38793" y="3674657"/>
        <a:ext cx="5171556" cy="9692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859DA-1931-4983-A645-DAB92A3AEF64}">
      <dsp:nvSpPr>
        <dsp:cNvPr id="0" name=""/>
        <dsp:cNvSpPr/>
      </dsp:nvSpPr>
      <dsp:spPr>
        <a:xfrm>
          <a:off x="0" y="3028596"/>
          <a:ext cx="4754880" cy="994052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alpha val="9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Likidite Planlaması, bankalar için 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hem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borçlanma</a:t>
          </a: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maliyetini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düşürür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, hem de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nakit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tutma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ihtiyacını</a:t>
          </a: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azaltır</a:t>
          </a:r>
          <a:r>
            <a:rPr lang="en-US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tr-TR" sz="14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0" y="3028596"/>
        <a:ext cx="4754880" cy="994052"/>
      </dsp:txXfrm>
    </dsp:sp>
    <dsp:sp modelId="{A7D6E087-6018-4DFE-9D5B-832BD85AA1E0}">
      <dsp:nvSpPr>
        <dsp:cNvPr id="0" name=""/>
        <dsp:cNvSpPr/>
      </dsp:nvSpPr>
      <dsp:spPr>
        <a:xfrm rot="10800000">
          <a:off x="0" y="1514653"/>
          <a:ext cx="4754880" cy="1528853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20000"/>
              </a:schemeClr>
            </a:gs>
            <a:gs pos="90000">
              <a:schemeClr val="accent4">
                <a:alpha val="90000"/>
                <a:hueOff val="0"/>
                <a:satOff val="0"/>
                <a:lumOff val="0"/>
                <a:alphaOff val="-20000"/>
                <a:shade val="100000"/>
                <a:satMod val="10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2000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Likidite riskinin ölçülmesinde ve yönetilmesinde kullanılabilecek başlıca yöntemler Nakit Akımları Yaklaşımı, Likidite Endeksi, Finansman GAP’ı ve Benzeri Finansal Kurumlarla Karşılaştırmadır.</a:t>
          </a:r>
          <a:endParaRPr lang="tr-TR" sz="14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0" y="1514653"/>
        <a:ext cx="4754880" cy="993403"/>
      </dsp:txXfrm>
    </dsp:sp>
    <dsp:sp modelId="{57629D12-0E82-4362-8693-5D14DA7DFCD5}">
      <dsp:nvSpPr>
        <dsp:cNvPr id="0" name=""/>
        <dsp:cNvSpPr/>
      </dsp:nvSpPr>
      <dsp:spPr>
        <a:xfrm rot="10800000">
          <a:off x="0" y="711"/>
          <a:ext cx="4754880" cy="1528853"/>
        </a:xfrm>
        <a:prstGeom prst="upArrowCallou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</a:schemeClr>
            </a:gs>
            <a:gs pos="90000">
              <a:schemeClr val="accent4">
                <a:alpha val="90000"/>
                <a:hueOff val="0"/>
                <a:satOff val="0"/>
                <a:lumOff val="0"/>
                <a:alphaOff val="-40000"/>
                <a:shade val="100000"/>
                <a:satMod val="10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Bankalar bu riski çeşitli senaryolarda kendilerini fonlamaya yetecek kaynak bulma ihtimallerini dikkate alarak yönetirler.</a:t>
          </a:r>
          <a:endParaRPr lang="tr-TR" sz="14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 rot="10800000">
        <a:off x="0" y="711"/>
        <a:ext cx="4754880" cy="9934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773FE-A5F9-48FC-BA0F-8A7CFCF1CD54}">
      <dsp:nvSpPr>
        <dsp:cNvPr id="0" name=""/>
        <dsp:cNvSpPr/>
      </dsp:nvSpPr>
      <dsp:spPr>
        <a:xfrm>
          <a:off x="66039" y="0"/>
          <a:ext cx="5466079" cy="5466079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7FFABA-0876-40C1-9949-1A6521CBB760}">
      <dsp:nvSpPr>
        <dsp:cNvPr id="0" name=""/>
        <dsp:cNvSpPr/>
      </dsp:nvSpPr>
      <dsp:spPr>
        <a:xfrm>
          <a:off x="421335" y="355295"/>
          <a:ext cx="2186432" cy="218643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shade val="8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Forward</a:t>
          </a:r>
          <a:endParaRPr lang="tr-TR" sz="1400" b="1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Gelecekteki bir tarihte teslim edilecek bir malın veya finansal aracın fiyatının ve işlem miktarının bugünden belirlendiği sözleşmelerdir.</a:t>
          </a:r>
        </a:p>
      </dsp:txBody>
      <dsp:txXfrm>
        <a:off x="528068" y="462028"/>
        <a:ext cx="1972966" cy="1972966"/>
      </dsp:txXfrm>
    </dsp:sp>
    <dsp:sp modelId="{F6BB4D6E-F286-4F2C-84B0-C455D8229750}">
      <dsp:nvSpPr>
        <dsp:cNvPr id="0" name=""/>
        <dsp:cNvSpPr/>
      </dsp:nvSpPr>
      <dsp:spPr>
        <a:xfrm>
          <a:off x="2990392" y="355295"/>
          <a:ext cx="2186432" cy="218643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6266"/>
                <a:satOff val="8965"/>
                <a:lumOff val="4999"/>
                <a:alphaOff val="0"/>
              </a:schemeClr>
            </a:gs>
            <a:gs pos="90000">
              <a:schemeClr val="accent1">
                <a:shade val="80000"/>
                <a:hueOff val="26266"/>
                <a:satOff val="8965"/>
                <a:lumOff val="4999"/>
                <a:alphaOff val="0"/>
                <a:shade val="100000"/>
                <a:satMod val="105000"/>
              </a:schemeClr>
            </a:gs>
            <a:gs pos="100000">
              <a:schemeClr val="accent1">
                <a:shade val="80000"/>
                <a:hueOff val="26266"/>
                <a:satOff val="8965"/>
                <a:lumOff val="4999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Future</a:t>
          </a:r>
          <a:endParaRPr lang="tr-TR" sz="1400" b="1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Belli nitelikteki ve miktardaki bir malın veya finansal varlığın (döviz dâhil) sözleşme tarihinde belirlenmiş bir fiyattan gelecekte belirli bir tarihte teslimini hükme bağlayan standartlaştırılmış bir anlaşmadır.</a:t>
          </a:r>
        </a:p>
      </dsp:txBody>
      <dsp:txXfrm>
        <a:off x="3097125" y="462028"/>
        <a:ext cx="1972966" cy="1972966"/>
      </dsp:txXfrm>
    </dsp:sp>
    <dsp:sp modelId="{3548D3F2-AE8D-4584-9B76-0415133CBA5D}">
      <dsp:nvSpPr>
        <dsp:cNvPr id="0" name=""/>
        <dsp:cNvSpPr/>
      </dsp:nvSpPr>
      <dsp:spPr>
        <a:xfrm>
          <a:off x="421335" y="2924352"/>
          <a:ext cx="2186432" cy="218643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52533"/>
                <a:satOff val="17930"/>
                <a:lumOff val="9999"/>
                <a:alphaOff val="0"/>
              </a:schemeClr>
            </a:gs>
            <a:gs pos="90000">
              <a:schemeClr val="accent1">
                <a:shade val="80000"/>
                <a:hueOff val="52533"/>
                <a:satOff val="17930"/>
                <a:lumOff val="9999"/>
                <a:alphaOff val="0"/>
                <a:shade val="100000"/>
                <a:satMod val="105000"/>
              </a:schemeClr>
            </a:gs>
            <a:gs pos="100000">
              <a:schemeClr val="accent1">
                <a:shade val="80000"/>
                <a:hueOff val="52533"/>
                <a:satOff val="17930"/>
                <a:lumOff val="9999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Opsiyon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Elinde bulunduran kişiye belli bir kıymeti belirli bir tarihte ve belirli bir fiyattan satın alma veya satma hakkı veren bir finansal sözleşmedir.</a:t>
          </a:r>
        </a:p>
      </dsp:txBody>
      <dsp:txXfrm>
        <a:off x="528068" y="3031085"/>
        <a:ext cx="1972966" cy="1972966"/>
      </dsp:txXfrm>
    </dsp:sp>
    <dsp:sp modelId="{6EA9AECE-D032-498B-A994-EF4F8BD1E1AC}">
      <dsp:nvSpPr>
        <dsp:cNvPr id="0" name=""/>
        <dsp:cNvSpPr/>
      </dsp:nvSpPr>
      <dsp:spPr>
        <a:xfrm>
          <a:off x="2990392" y="2924352"/>
          <a:ext cx="2186432" cy="2186432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78799"/>
                <a:satOff val="26895"/>
                <a:lumOff val="14998"/>
                <a:alphaOff val="0"/>
              </a:schemeClr>
            </a:gs>
            <a:gs pos="90000">
              <a:schemeClr val="accent1">
                <a:shade val="80000"/>
                <a:hueOff val="78799"/>
                <a:satOff val="26895"/>
                <a:lumOff val="14998"/>
                <a:alphaOff val="0"/>
                <a:shade val="100000"/>
                <a:satMod val="105000"/>
              </a:schemeClr>
            </a:gs>
            <a:gs pos="100000">
              <a:schemeClr val="accent1">
                <a:shade val="80000"/>
                <a:hueOff val="78799"/>
                <a:satOff val="26895"/>
                <a:lumOff val="14998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Swap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İşlemin taraflarının karşılıklı olarak ödemeleri takas ettikleri bir finansal sözleşmedir.</a:t>
          </a:r>
          <a:endParaRPr lang="tr-TR" sz="13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097125" y="3031085"/>
        <a:ext cx="1972966" cy="197296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486EA-52A2-47FE-B2EF-FD25F8280A24}">
      <dsp:nvSpPr>
        <dsp:cNvPr id="0" name=""/>
        <dsp:cNvSpPr/>
      </dsp:nvSpPr>
      <dsp:spPr>
        <a:xfrm>
          <a:off x="2892" y="568257"/>
          <a:ext cx="2902084" cy="2902084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9711" tIns="22860" rIns="159711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Etkin bir yönetim bilişim sisteminin hayata geçirilmesi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27892" y="993257"/>
        <a:ext cx="2052084" cy="2052084"/>
      </dsp:txXfrm>
    </dsp:sp>
    <dsp:sp modelId="{73F8C965-5655-4FF7-A671-CC2BA2D3437D}">
      <dsp:nvSpPr>
        <dsp:cNvPr id="0" name=""/>
        <dsp:cNvSpPr/>
      </dsp:nvSpPr>
      <dsp:spPr>
        <a:xfrm>
          <a:off x="2324559" y="568257"/>
          <a:ext cx="2902084" cy="2902084"/>
        </a:xfrm>
        <a:prstGeom prst="ellipse">
          <a:avLst/>
        </a:prstGeom>
        <a:solidFill>
          <a:schemeClr val="accent4">
            <a:alpha val="50000"/>
            <a:hueOff val="383341"/>
            <a:satOff val="0"/>
            <a:lumOff val="-5882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9711" tIns="22860" rIns="159711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İslami ilke ve kurallara, geçerli mevzuat ve içsel politikalara uygun kontrol sistemi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749559" y="993257"/>
        <a:ext cx="2052084" cy="2052084"/>
      </dsp:txXfrm>
    </dsp:sp>
    <dsp:sp modelId="{21F1435C-7B24-411C-877D-D5B77E13B697}">
      <dsp:nvSpPr>
        <dsp:cNvPr id="0" name=""/>
        <dsp:cNvSpPr/>
      </dsp:nvSpPr>
      <dsp:spPr>
        <a:xfrm>
          <a:off x="4646227" y="568257"/>
          <a:ext cx="2902084" cy="2902084"/>
        </a:xfrm>
        <a:prstGeom prst="ellipse">
          <a:avLst/>
        </a:prstGeom>
        <a:solidFill>
          <a:schemeClr val="accent4">
            <a:alpha val="50000"/>
            <a:hueOff val="766681"/>
            <a:satOff val="0"/>
            <a:lumOff val="-11765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9711" tIns="22860" rIns="159711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smtClean="0">
              <a:latin typeface="Cambria" panose="02040503050406030204" pitchFamily="18" charset="0"/>
              <a:ea typeface="Cambria" panose="02040503050406030204" pitchFamily="18" charset="0"/>
            </a:rPr>
            <a:t>Düzenleyici otoritelere sunulacak risk raporları</a:t>
          </a:r>
          <a:endParaRPr lang="en-US" sz="1800" kern="120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071227" y="993257"/>
        <a:ext cx="2052084" cy="2052084"/>
      </dsp:txXfrm>
    </dsp:sp>
    <dsp:sp modelId="{B3B77870-9DEE-467E-AD8B-19DE87CBEBA2}">
      <dsp:nvSpPr>
        <dsp:cNvPr id="0" name=""/>
        <dsp:cNvSpPr/>
      </dsp:nvSpPr>
      <dsp:spPr>
        <a:xfrm>
          <a:off x="6967894" y="568257"/>
          <a:ext cx="2902084" cy="2902084"/>
        </a:xfrm>
        <a:prstGeom prst="ellipse">
          <a:avLst/>
        </a:prstGeom>
        <a:solidFill>
          <a:schemeClr val="accent4">
            <a:alpha val="50000"/>
            <a:hueOff val="1150022"/>
            <a:satOff val="0"/>
            <a:lumOff val="-17647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9711" tIns="22860" rIns="159711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Katılım hesabı sahiplerini, yatırımlara ilişkin potansiyel risk ve kazançları için bilgilendirme</a:t>
          </a:r>
          <a:endParaRPr lang="en-US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392894" y="993257"/>
        <a:ext cx="2052084" cy="2052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762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3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7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3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7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8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7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8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7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7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AE4A4C3-0408-44EA-9F2F-98F75AB35F12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1CF1682-E03B-4BB1-BD07-3E4944DD4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2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6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6937241"/>
              </p:ext>
            </p:extLst>
          </p:nvPr>
        </p:nvGraphicFramePr>
        <p:xfrm>
          <a:off x="779580" y="1177636"/>
          <a:ext cx="10691984" cy="4064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544291" y="5357198"/>
            <a:ext cx="3103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Prof. Dr. Mehmet Saraç</a:t>
            </a:r>
          </a:p>
          <a:p>
            <a:pPr algn="ctr"/>
            <a:r>
              <a:rPr lang="tr-TR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Umut Çakmak</a:t>
            </a:r>
            <a:endParaRPr lang="en-US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14C5DA2-3518-42AE-A275-64A18A500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8840" y="2057399"/>
            <a:ext cx="4754880" cy="402336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 Yönetiminde Türev Araçların Kullanılması</a:t>
            </a:r>
          </a:p>
        </p:txBody>
      </p:sp>
      <p:graphicFrame>
        <p:nvGraphicFramePr>
          <p:cNvPr id="5" name="İçerik Yer Tutucusu 4">
            <a:extLst>
              <a:ext uri="{FF2B5EF4-FFF2-40B4-BE49-F238E27FC236}">
                <a16:creationId xmlns:a16="http://schemas.microsoft.com/office/drawing/2014/main" id="{729C6FFC-405A-4046-9B66-6942BD650C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03283299"/>
              </p:ext>
            </p:extLst>
          </p:nvPr>
        </p:nvGraphicFramePr>
        <p:xfrm>
          <a:off x="6004560" y="711200"/>
          <a:ext cx="5598160" cy="546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Picture 4" descr="currency exchange icon png ile ilgili gÃ¶rsel sonucu">
            <a:extLst>
              <a:ext uri="{FF2B5EF4-FFF2-40B4-BE49-F238E27FC236}">
                <a16:creationId xmlns:a16="http://schemas.microsoft.com/office/drawing/2014/main" id="{0D8863A7-D7C2-4992-BF67-0B261BA48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160" y="3144519"/>
            <a:ext cx="2936240" cy="293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998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0E97F6A2-19C4-4E57-8CF9-9FE11B864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İslami Finans Standartları Kurulu (IFSB) </a:t>
            </a:r>
            <a:br>
              <a:rPr lang="tr-TR" sz="36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tr-TR" sz="36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 Yönetimi İlkeleri</a:t>
            </a:r>
            <a:endParaRPr lang="tr-TR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774370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7411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İslami Bankaların Kredi Riski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74057513"/>
              </p:ext>
            </p:extLst>
          </p:nvPr>
        </p:nvGraphicFramePr>
        <p:xfrm>
          <a:off x="1142999" y="2057399"/>
          <a:ext cx="4880429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bankacılığa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özgü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bazı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dışsallıklar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kredi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riskini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yönetmeyi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zorlaştırmaktadır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tr-TR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Ödenmemiş borçlara karşı faiz kullanılamaz</a:t>
            </a:r>
          </a:p>
          <a:p>
            <a:pPr algn="just"/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en-US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rtaklık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temelli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mudaraba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veya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müşareke</a:t>
            </a:r>
            <a:r>
              <a:rPr lang="tr-TR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sözleşmeler</a:t>
            </a:r>
            <a:r>
              <a:rPr lang="tr-TR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görülebilmektedir</a:t>
            </a:r>
            <a:r>
              <a:rPr lang="en-US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endParaRPr lang="en-US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55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İslami Bankacılıkta Risk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79616706"/>
              </p:ext>
            </p:extLst>
          </p:nvPr>
        </p:nvGraphicFramePr>
        <p:xfrm>
          <a:off x="1143000" y="2057399"/>
          <a:ext cx="475488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İçerik Yer Tutucusu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2858046"/>
              </p:ext>
            </p:extLst>
          </p:nvPr>
        </p:nvGraphicFramePr>
        <p:xfrm>
          <a:off x="6267612" y="1273630"/>
          <a:ext cx="5300273" cy="451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790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İslami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Bankalara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Özgü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</a:t>
            </a:r>
            <a:r>
              <a:rPr lang="tr-TR" sz="3600" b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k: </a:t>
            </a:r>
            <a:r>
              <a:rPr lang="en-US" sz="3200" dirty="0" err="1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Kâr</a:t>
            </a:r>
            <a:r>
              <a:rPr lang="en-US" sz="32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Payı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Düzeyinin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Getiri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Ortalamasından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Aşırı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Farklılaşması</a:t>
            </a:r>
            <a:endParaRPr lang="en-US" sz="3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616435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1818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İslami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İçin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Kurumsal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Yönetim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İtibar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Riskinin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Önemli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Unsuru</a:t>
            </a:r>
            <a:r>
              <a:rPr lang="en-US" sz="36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İslami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İlkelere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Uyumluluk</a:t>
            </a:r>
            <a:r>
              <a:rPr lang="en-US" sz="3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Riski</a:t>
            </a:r>
            <a:endParaRPr lang="en-US" sz="3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015572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62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İslami Finansta Türev Araçlarının Kullanılması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397882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23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GİRİŞ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Ticaretin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doğasında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risk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vardır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girişimci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öncelikle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kimsedir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eğer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ekonomide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katma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değer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yaratan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işlemlerde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oluşan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unsur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meşrudur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ksi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takdirde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sadece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servet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transferine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hizmet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kumar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gibi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işlemlerde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meşru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değildir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İslam’ın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ilişkin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iki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temel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ilkesi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reel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işlemlerden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ayrılmaması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risk-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getiri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dengesidir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Fıkhın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klasik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kaynaklarına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göre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hoş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görülebilir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olması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için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kayıp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olasılığ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ı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kazanç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olasılığından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düşük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olma</a:t>
            </a:r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lıdır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Riskin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geleneksel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temel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yönetim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stratejisi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çeşitlendirmedir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Finansmanın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borç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değil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ortaklık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sözleşmesine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dayanması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durumunda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risk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paylaşılmaktadır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6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 Yönetimi Standartları ve Gelişim Süreci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139017"/>
              </p:ext>
            </p:extLst>
          </p:nvPr>
        </p:nvGraphicFramePr>
        <p:xfrm>
          <a:off x="623455" y="762000"/>
          <a:ext cx="11208327" cy="5334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İçerik Yer Tutucusu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455" y="4413084"/>
            <a:ext cx="2277341" cy="202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5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Muhtemel Sonuçlarına Göre Risk Sınıflandırması 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874479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089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Kaynağına Göre Risk Sınıflandırması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247" y="1965960"/>
            <a:ext cx="8963025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2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Bankacılıkta Temel Riskler 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075826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22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850057"/>
              </p:ext>
            </p:extLst>
          </p:nvPr>
        </p:nvGraphicFramePr>
        <p:xfrm>
          <a:off x="5375564" y="764769"/>
          <a:ext cx="6289963" cy="5594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sz="half" idx="2"/>
          </p:nvPr>
        </p:nvSpPr>
        <p:spPr>
          <a:xfrm>
            <a:off x="1143000" y="903316"/>
            <a:ext cx="4232564" cy="475488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Piyasa</a:t>
            </a:r>
            <a:r>
              <a:rPr lang="en-U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Faiz</a:t>
            </a:r>
            <a:r>
              <a:rPr lang="en-U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Kur) </a:t>
            </a:r>
            <a:r>
              <a:rPr lang="en-US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Riski</a:t>
            </a:r>
            <a:r>
              <a:rPr lang="en-U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Ölçümünde</a:t>
            </a:r>
            <a:r>
              <a:rPr lang="en-U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v-SE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Önemli Bir Yöntem</a:t>
            </a:r>
            <a:endParaRPr lang="tr-TR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sv-SE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</a:t>
            </a:r>
            <a:r>
              <a:rPr lang="sv-SE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Riske Maruz</a:t>
            </a:r>
            <a:r>
              <a:rPr lang="tr-TR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Değer</a:t>
            </a:r>
            <a:r>
              <a:rPr lang="tr-TR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</a:p>
          <a:p>
            <a:pPr algn="ctr"/>
            <a:r>
              <a:rPr lang="tr-TR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(RMD)</a:t>
            </a:r>
            <a:endParaRPr lang="en-US" sz="22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3000" y="3736165"/>
            <a:ext cx="3983182" cy="262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233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>
          <a:xfrm>
            <a:off x="1142999" y="662940"/>
            <a:ext cx="3931920" cy="1737360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Modern </a:t>
            </a:r>
            <a:r>
              <a:rPr lang="en-US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Portföy</a:t>
            </a:r>
            <a:r>
              <a:rPr lang="en-U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Teorisi</a:t>
            </a:r>
            <a:r>
              <a:rPr lang="en-US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Yaklaşımı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0" name="İçerik Yer Tutucusu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729146"/>
              </p:ext>
            </p:extLst>
          </p:nvPr>
        </p:nvGraphicFramePr>
        <p:xfrm>
          <a:off x="5361708" y="228600"/>
          <a:ext cx="5910350" cy="6380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Metin Yer Tutucusu 8"/>
          <p:cNvSpPr>
            <a:spLocks noGrp="1"/>
          </p:cNvSpPr>
          <p:nvPr>
            <p:ph type="body" sz="half" idx="2"/>
          </p:nvPr>
        </p:nvSpPr>
        <p:spPr>
          <a:xfrm>
            <a:off x="1142999" y="2651760"/>
            <a:ext cx="4218709" cy="3017520"/>
          </a:xfrm>
        </p:spPr>
        <p:txBody>
          <a:bodyPr>
            <a:normAutofit/>
          </a:bodyPr>
          <a:lstStyle/>
          <a:p>
            <a:endParaRPr lang="tr-TR" sz="2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tr-TR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</a:t>
            </a:r>
            <a:r>
              <a:rPr lang="en-US" sz="2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Kredi</a:t>
            </a:r>
            <a:r>
              <a:rPr lang="en-US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Portföyü</a:t>
            </a:r>
            <a:r>
              <a:rPr lang="tr-TR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Çeşitlendirme</a:t>
            </a:r>
            <a:r>
              <a:rPr lang="tr-TR" sz="22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»</a:t>
            </a:r>
            <a:endParaRPr lang="en-US" sz="2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054" name="Picture 6" descr="theory icon png ile ilgili gÃ¶rsel sonucu">
            <a:extLst>
              <a:ext uri="{FF2B5EF4-FFF2-40B4-BE49-F238E27FC236}">
                <a16:creationId xmlns:a16="http://schemas.microsoft.com/office/drawing/2014/main" id="{D1933359-0C6C-4903-B146-2353BDFFE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309" y="3559810"/>
            <a:ext cx="2527300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687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Likidite Riski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demelerin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vadesi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tahsilatların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vadesindeki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uyumsuzluk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nedeniyle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taahhütlerin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karşılanamaması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risk</a:t>
            </a:r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idir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45720" indent="0">
              <a:buNone/>
            </a:pPr>
            <a:endParaRPr lang="tr-TR" dirty="0"/>
          </a:p>
        </p:txBody>
      </p:sp>
      <p:graphicFrame>
        <p:nvGraphicFramePr>
          <p:cNvPr id="3" name="İçerik Yer Tutucusu 2">
            <a:extLst>
              <a:ext uri="{FF2B5EF4-FFF2-40B4-BE49-F238E27FC236}">
                <a16:creationId xmlns:a16="http://schemas.microsoft.com/office/drawing/2014/main" id="{F4875F7A-58F3-4306-903C-815C5308CDA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9239594"/>
              </p:ext>
            </p:extLst>
          </p:nvPr>
        </p:nvGraphicFramePr>
        <p:xfrm>
          <a:off x="6267612" y="2057400"/>
          <a:ext cx="475488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ash money risk icon png ile ilgili gÃ¶rsel sonucu">
            <a:extLst>
              <a:ext uri="{FF2B5EF4-FFF2-40B4-BE49-F238E27FC236}">
                <a16:creationId xmlns:a16="http://schemas.microsoft.com/office/drawing/2014/main" id="{C6CD3695-AAA8-40E3-BB18-A1B5D6400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815" y="34290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501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Özel 19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F79FB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Tem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Temel</Template>
  <TotalTime>459</TotalTime>
  <Words>1118</Words>
  <Application>Microsoft Office PowerPoint</Application>
  <PresentationFormat>Geniş ekran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Calibri Light</vt:lpstr>
      <vt:lpstr>Cambria</vt:lpstr>
      <vt:lpstr>Corbel</vt:lpstr>
      <vt:lpstr>Temel</vt:lpstr>
      <vt:lpstr>PowerPoint Sunusu</vt:lpstr>
      <vt:lpstr>GİRİŞ</vt:lpstr>
      <vt:lpstr>Risk Yönetimi Standartları ve Gelişim Süreci</vt:lpstr>
      <vt:lpstr>Muhtemel Sonuçlarına Göre Risk Sınıflandırması </vt:lpstr>
      <vt:lpstr>Kaynağına Göre Risk Sınıflandırması</vt:lpstr>
      <vt:lpstr>Bankacılıkta Temel Riskler </vt:lpstr>
      <vt:lpstr>PowerPoint Sunusu</vt:lpstr>
      <vt:lpstr>Modern Portföy Teorisi Yaklaşımı</vt:lpstr>
      <vt:lpstr>Likidite Riski</vt:lpstr>
      <vt:lpstr>PowerPoint Sunusu</vt:lpstr>
      <vt:lpstr>İslami Finans Standartları Kurulu (IFSB)  Risk Yönetimi İlkeleri</vt:lpstr>
      <vt:lpstr>İslami Bankaların Kredi Riski</vt:lpstr>
      <vt:lpstr>İslami Bankacılıkta Risk</vt:lpstr>
      <vt:lpstr>İslami Bankalara Özgü Bir Risk: Kâr Payı Düzeyinin Piyasa Getiri Ortalamasından Aşırı Farklılaşması</vt:lpstr>
      <vt:lpstr>İslami Bankalar İçin Kurumsal Yönetim ve İtibar Riskinin En Önemli Unsuru: İslami İlkelere Uyumluluk Riski</vt:lpstr>
      <vt:lpstr>İslami Finansta Türev Araçlarının Kullanılması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ELİF EBRAR SEZGİN</dc:creator>
  <cp:lastModifiedBy>ELİF EBRAR SEZGİN</cp:lastModifiedBy>
  <cp:revision>59</cp:revision>
  <dcterms:created xsi:type="dcterms:W3CDTF">2019-09-01T11:34:26Z</dcterms:created>
  <dcterms:modified xsi:type="dcterms:W3CDTF">2019-09-05T19:38:26Z</dcterms:modified>
</cp:coreProperties>
</file>