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70" r:id="rId13"/>
    <p:sldId id="267" r:id="rId14"/>
    <p:sldId id="268" r:id="rId15"/>
    <p:sldId id="269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5B9456-21C0-4856-81DF-9F8BAE6A9EA7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6932FE81-3E72-49BB-8521-09B0FFD09769}">
      <dgm:prSet custT="1"/>
      <dgm:spPr/>
      <dgm:t>
        <a:bodyPr/>
        <a:lstStyle/>
        <a:p>
          <a:pPr rtl="0"/>
          <a:endParaRPr lang="tr-TR" sz="2600" b="1" i="0" baseline="0" dirty="0">
            <a:latin typeface="Cambria" panose="02040503050406030204" pitchFamily="18" charset="0"/>
            <a:cs typeface="Calibri Light" panose="020F0302020204030204" pitchFamily="34" charset="0"/>
          </a:endParaRPr>
        </a:p>
        <a:p>
          <a:pPr rtl="0"/>
          <a:r>
            <a:rPr lang="tr-TR" sz="2600" b="1" i="0" baseline="0" dirty="0">
              <a:latin typeface="Cambria" panose="02040503050406030204" pitchFamily="18" charset="0"/>
              <a:cs typeface="Calibri Light" panose="020F0302020204030204" pitchFamily="34" charset="0"/>
            </a:rPr>
            <a:t>Bölüm 11</a:t>
          </a:r>
        </a:p>
        <a:p>
          <a:pPr rtl="0"/>
          <a:r>
            <a:rPr lang="tr-TR" sz="2600" b="1" i="0" baseline="0" dirty="0">
              <a:latin typeface="Cambria" panose="02040503050406030204" pitchFamily="18" charset="0"/>
              <a:cs typeface="Calibri Light" panose="020F0302020204030204" pitchFamily="34" charset="0"/>
            </a:rPr>
            <a:t>İslami Finansta Sigorta ve Katılım Sigortası (</a:t>
          </a:r>
          <a:r>
            <a:rPr lang="tr-TR" sz="2600" b="1" i="0" baseline="0" dirty="0" err="1">
              <a:latin typeface="Cambria" panose="02040503050406030204" pitchFamily="18" charset="0"/>
              <a:cs typeface="Calibri Light" panose="020F0302020204030204" pitchFamily="34" charset="0"/>
            </a:rPr>
            <a:t>Tekafül</a:t>
          </a:r>
          <a:r>
            <a:rPr lang="tr-TR" sz="2600" b="1" i="0" baseline="0" dirty="0">
              <a:latin typeface="Cambria" panose="02040503050406030204" pitchFamily="18" charset="0"/>
              <a:cs typeface="Calibri Light" panose="020F0302020204030204" pitchFamily="34" charset="0"/>
            </a:rPr>
            <a:t>)</a:t>
          </a:r>
        </a:p>
      </dgm:t>
    </dgm:pt>
    <dgm:pt modelId="{3DAE2A00-6D1C-4293-B7EE-C7528D65DB6E}" type="parTrans" cxnId="{CCC916CC-9B8E-4512-9816-7D8E6B0BB1A3}">
      <dgm:prSet/>
      <dgm:spPr/>
      <dgm:t>
        <a:bodyPr/>
        <a:lstStyle/>
        <a:p>
          <a:endParaRPr lang="en-US"/>
        </a:p>
      </dgm:t>
    </dgm:pt>
    <dgm:pt modelId="{83C3CF99-4F03-4EC9-85B2-E1952305ED69}" type="sibTrans" cxnId="{CCC916CC-9B8E-4512-9816-7D8E6B0BB1A3}">
      <dgm:prSet/>
      <dgm:spPr/>
      <dgm:t>
        <a:bodyPr/>
        <a:lstStyle/>
        <a:p>
          <a:endParaRPr lang="en-US"/>
        </a:p>
      </dgm:t>
    </dgm:pt>
    <dgm:pt modelId="{E58B5E87-C7F5-47E5-9AD5-2DF685530254}" type="pres">
      <dgm:prSet presAssocID="{B05B9456-21C0-4856-81DF-9F8BAE6A9EA7}" presName="Name0" presStyleCnt="0">
        <dgm:presLayoutVars>
          <dgm:dir/>
          <dgm:animOne val="branch"/>
          <dgm:animLvl val="lvl"/>
        </dgm:presLayoutVars>
      </dgm:prSet>
      <dgm:spPr/>
    </dgm:pt>
    <dgm:pt modelId="{3602CF24-0F3C-47A9-9DB6-C2CEC66A7AEA}" type="pres">
      <dgm:prSet presAssocID="{6932FE81-3E72-49BB-8521-09B0FFD09769}" presName="chaos" presStyleCnt="0"/>
      <dgm:spPr/>
    </dgm:pt>
    <dgm:pt modelId="{828EED62-BFA7-4B02-8278-262961EC13D2}" type="pres">
      <dgm:prSet presAssocID="{6932FE81-3E72-49BB-8521-09B0FFD09769}" presName="parTx1" presStyleLbl="revTx" presStyleIdx="0" presStyleCnt="1" custLinFactNeighborX="654" custLinFactNeighborY="-5004"/>
      <dgm:spPr/>
    </dgm:pt>
    <dgm:pt modelId="{382E8D43-E902-4633-AAC3-140CC200D51D}" type="pres">
      <dgm:prSet presAssocID="{6932FE81-3E72-49BB-8521-09B0FFD09769}" presName="c1" presStyleLbl="node1" presStyleIdx="0" presStyleCnt="18"/>
      <dgm:spPr/>
    </dgm:pt>
    <dgm:pt modelId="{AFE24561-D00B-4875-9869-FC7AFBD20243}" type="pres">
      <dgm:prSet presAssocID="{6932FE81-3E72-49BB-8521-09B0FFD09769}" presName="c2" presStyleLbl="node1" presStyleIdx="1" presStyleCnt="18"/>
      <dgm:spPr/>
    </dgm:pt>
    <dgm:pt modelId="{04AB4E16-DAA9-45B0-BA33-BD4FFA2095D9}" type="pres">
      <dgm:prSet presAssocID="{6932FE81-3E72-49BB-8521-09B0FFD09769}" presName="c3" presStyleLbl="node1" presStyleIdx="2" presStyleCnt="18"/>
      <dgm:spPr/>
    </dgm:pt>
    <dgm:pt modelId="{3052A6B0-0846-4F0A-A08A-766C1C1C266F}" type="pres">
      <dgm:prSet presAssocID="{6932FE81-3E72-49BB-8521-09B0FFD09769}" presName="c4" presStyleLbl="node1" presStyleIdx="3" presStyleCnt="18"/>
      <dgm:spPr/>
    </dgm:pt>
    <dgm:pt modelId="{A9CDF231-0322-4657-BFDB-F4735E62FFE0}" type="pres">
      <dgm:prSet presAssocID="{6932FE81-3E72-49BB-8521-09B0FFD09769}" presName="c5" presStyleLbl="node1" presStyleIdx="4" presStyleCnt="18"/>
      <dgm:spPr/>
    </dgm:pt>
    <dgm:pt modelId="{5C3A289C-28C3-45CE-A8F9-153B2AECA8DF}" type="pres">
      <dgm:prSet presAssocID="{6932FE81-3E72-49BB-8521-09B0FFD09769}" presName="c6" presStyleLbl="node1" presStyleIdx="5" presStyleCnt="18"/>
      <dgm:spPr/>
    </dgm:pt>
    <dgm:pt modelId="{C249939B-3BFB-4F75-A370-6632E6A4CE87}" type="pres">
      <dgm:prSet presAssocID="{6932FE81-3E72-49BB-8521-09B0FFD09769}" presName="c7" presStyleLbl="node1" presStyleIdx="6" presStyleCnt="18"/>
      <dgm:spPr/>
    </dgm:pt>
    <dgm:pt modelId="{D5D8759F-65ED-44A6-91DF-3B94C0E8FD14}" type="pres">
      <dgm:prSet presAssocID="{6932FE81-3E72-49BB-8521-09B0FFD09769}" presName="c8" presStyleLbl="node1" presStyleIdx="7" presStyleCnt="18"/>
      <dgm:spPr/>
    </dgm:pt>
    <dgm:pt modelId="{4C496B1F-7E60-4239-9623-3BB96174BDD8}" type="pres">
      <dgm:prSet presAssocID="{6932FE81-3E72-49BB-8521-09B0FFD09769}" presName="c9" presStyleLbl="node1" presStyleIdx="8" presStyleCnt="18"/>
      <dgm:spPr/>
    </dgm:pt>
    <dgm:pt modelId="{D49C48BD-32F6-4F68-8BBE-F31BF9E0810C}" type="pres">
      <dgm:prSet presAssocID="{6932FE81-3E72-49BB-8521-09B0FFD09769}" presName="c10" presStyleLbl="node1" presStyleIdx="9" presStyleCnt="18"/>
      <dgm:spPr/>
    </dgm:pt>
    <dgm:pt modelId="{06D13E27-C632-4FBA-A8CE-7B5C85C822A5}" type="pres">
      <dgm:prSet presAssocID="{6932FE81-3E72-49BB-8521-09B0FFD09769}" presName="c11" presStyleLbl="node1" presStyleIdx="10" presStyleCnt="18"/>
      <dgm:spPr/>
    </dgm:pt>
    <dgm:pt modelId="{07E9DB6D-F88A-41C6-9E75-6F2A2B670A50}" type="pres">
      <dgm:prSet presAssocID="{6932FE81-3E72-49BB-8521-09B0FFD09769}" presName="c12" presStyleLbl="node1" presStyleIdx="11" presStyleCnt="18"/>
      <dgm:spPr/>
    </dgm:pt>
    <dgm:pt modelId="{5377891C-01DD-48AB-8C13-08310F140339}" type="pres">
      <dgm:prSet presAssocID="{6932FE81-3E72-49BB-8521-09B0FFD09769}" presName="c13" presStyleLbl="node1" presStyleIdx="12" presStyleCnt="18"/>
      <dgm:spPr/>
    </dgm:pt>
    <dgm:pt modelId="{5AEB2FA1-415B-4B6F-A61F-5A7DD42B0EE0}" type="pres">
      <dgm:prSet presAssocID="{6932FE81-3E72-49BB-8521-09B0FFD09769}" presName="c14" presStyleLbl="node1" presStyleIdx="13" presStyleCnt="18"/>
      <dgm:spPr/>
    </dgm:pt>
    <dgm:pt modelId="{8713886A-B053-4318-B33E-48050FCA39B9}" type="pres">
      <dgm:prSet presAssocID="{6932FE81-3E72-49BB-8521-09B0FFD09769}" presName="c15" presStyleLbl="node1" presStyleIdx="14" presStyleCnt="18"/>
      <dgm:spPr/>
    </dgm:pt>
    <dgm:pt modelId="{B9E57902-AD11-4618-B64A-DAAA06561DB9}" type="pres">
      <dgm:prSet presAssocID="{6932FE81-3E72-49BB-8521-09B0FFD09769}" presName="c16" presStyleLbl="node1" presStyleIdx="15" presStyleCnt="18"/>
      <dgm:spPr/>
    </dgm:pt>
    <dgm:pt modelId="{5545C1B9-5EA3-4745-A80E-807803BE5F0A}" type="pres">
      <dgm:prSet presAssocID="{6932FE81-3E72-49BB-8521-09B0FFD09769}" presName="c17" presStyleLbl="node1" presStyleIdx="16" presStyleCnt="18"/>
      <dgm:spPr/>
    </dgm:pt>
    <dgm:pt modelId="{53C74FA9-353E-40B7-B4CE-4EC0F316E6FA}" type="pres">
      <dgm:prSet presAssocID="{6932FE81-3E72-49BB-8521-09B0FFD09769}" presName="c18" presStyleLbl="node1" presStyleIdx="17" presStyleCnt="18"/>
      <dgm:spPr/>
    </dgm:pt>
  </dgm:ptLst>
  <dgm:cxnLst>
    <dgm:cxn modelId="{16668158-0DE0-4DD3-95A3-5910121DF178}" type="presOf" srcId="{B05B9456-21C0-4856-81DF-9F8BAE6A9EA7}" destId="{E58B5E87-C7F5-47E5-9AD5-2DF685530254}" srcOrd="0" destOrd="0" presId="urn:microsoft.com/office/officeart/2009/3/layout/RandomtoResultProcess"/>
    <dgm:cxn modelId="{A7FEB7CA-7A24-4A17-9BD2-53417C0A3285}" type="presOf" srcId="{6932FE81-3E72-49BB-8521-09B0FFD09769}" destId="{828EED62-BFA7-4B02-8278-262961EC13D2}" srcOrd="0" destOrd="0" presId="urn:microsoft.com/office/officeart/2009/3/layout/RandomtoResultProcess"/>
    <dgm:cxn modelId="{CCC916CC-9B8E-4512-9816-7D8E6B0BB1A3}" srcId="{B05B9456-21C0-4856-81DF-9F8BAE6A9EA7}" destId="{6932FE81-3E72-49BB-8521-09B0FFD09769}" srcOrd="0" destOrd="0" parTransId="{3DAE2A00-6D1C-4293-B7EE-C7528D65DB6E}" sibTransId="{83C3CF99-4F03-4EC9-85B2-E1952305ED69}"/>
    <dgm:cxn modelId="{630424D0-90CF-42F0-9D6A-5797298BAFB5}" type="presParOf" srcId="{E58B5E87-C7F5-47E5-9AD5-2DF685530254}" destId="{3602CF24-0F3C-47A9-9DB6-C2CEC66A7AEA}" srcOrd="0" destOrd="0" presId="urn:microsoft.com/office/officeart/2009/3/layout/RandomtoResultProcess"/>
    <dgm:cxn modelId="{5ED8D82F-C981-499D-99F0-7765F31B387C}" type="presParOf" srcId="{3602CF24-0F3C-47A9-9DB6-C2CEC66A7AEA}" destId="{828EED62-BFA7-4B02-8278-262961EC13D2}" srcOrd="0" destOrd="0" presId="urn:microsoft.com/office/officeart/2009/3/layout/RandomtoResultProcess"/>
    <dgm:cxn modelId="{3EA6A689-AA49-4B80-A617-5F9CAC3AC9CD}" type="presParOf" srcId="{3602CF24-0F3C-47A9-9DB6-C2CEC66A7AEA}" destId="{382E8D43-E902-4633-AAC3-140CC200D51D}" srcOrd="1" destOrd="0" presId="urn:microsoft.com/office/officeart/2009/3/layout/RandomtoResultProcess"/>
    <dgm:cxn modelId="{C2A01D5C-FF84-4178-8E68-2B94C7D5CB31}" type="presParOf" srcId="{3602CF24-0F3C-47A9-9DB6-C2CEC66A7AEA}" destId="{AFE24561-D00B-4875-9869-FC7AFBD20243}" srcOrd="2" destOrd="0" presId="urn:microsoft.com/office/officeart/2009/3/layout/RandomtoResultProcess"/>
    <dgm:cxn modelId="{745854D4-EBFB-43CC-AF17-33246D9EF964}" type="presParOf" srcId="{3602CF24-0F3C-47A9-9DB6-C2CEC66A7AEA}" destId="{04AB4E16-DAA9-45B0-BA33-BD4FFA2095D9}" srcOrd="3" destOrd="0" presId="urn:microsoft.com/office/officeart/2009/3/layout/RandomtoResultProcess"/>
    <dgm:cxn modelId="{9F0BD4FE-7DD8-4D80-9E9E-82834A2E7C0D}" type="presParOf" srcId="{3602CF24-0F3C-47A9-9DB6-C2CEC66A7AEA}" destId="{3052A6B0-0846-4F0A-A08A-766C1C1C266F}" srcOrd="4" destOrd="0" presId="urn:microsoft.com/office/officeart/2009/3/layout/RandomtoResultProcess"/>
    <dgm:cxn modelId="{34D3338D-C1B0-422F-9DC6-33F31E218082}" type="presParOf" srcId="{3602CF24-0F3C-47A9-9DB6-C2CEC66A7AEA}" destId="{A9CDF231-0322-4657-BFDB-F4735E62FFE0}" srcOrd="5" destOrd="0" presId="urn:microsoft.com/office/officeart/2009/3/layout/RandomtoResultProcess"/>
    <dgm:cxn modelId="{F7B27E82-D089-4B59-AC3D-71D0B23A23A5}" type="presParOf" srcId="{3602CF24-0F3C-47A9-9DB6-C2CEC66A7AEA}" destId="{5C3A289C-28C3-45CE-A8F9-153B2AECA8DF}" srcOrd="6" destOrd="0" presId="urn:microsoft.com/office/officeart/2009/3/layout/RandomtoResultProcess"/>
    <dgm:cxn modelId="{3CEB51DB-0E8E-4932-9450-5A190FC2896D}" type="presParOf" srcId="{3602CF24-0F3C-47A9-9DB6-C2CEC66A7AEA}" destId="{C249939B-3BFB-4F75-A370-6632E6A4CE87}" srcOrd="7" destOrd="0" presId="urn:microsoft.com/office/officeart/2009/3/layout/RandomtoResultProcess"/>
    <dgm:cxn modelId="{ECD3DDDC-0E27-4073-9126-D6B3FEA9FD49}" type="presParOf" srcId="{3602CF24-0F3C-47A9-9DB6-C2CEC66A7AEA}" destId="{D5D8759F-65ED-44A6-91DF-3B94C0E8FD14}" srcOrd="8" destOrd="0" presId="urn:microsoft.com/office/officeart/2009/3/layout/RandomtoResultProcess"/>
    <dgm:cxn modelId="{46BA3497-5FBC-44D0-9E68-513944953FBC}" type="presParOf" srcId="{3602CF24-0F3C-47A9-9DB6-C2CEC66A7AEA}" destId="{4C496B1F-7E60-4239-9623-3BB96174BDD8}" srcOrd="9" destOrd="0" presId="urn:microsoft.com/office/officeart/2009/3/layout/RandomtoResultProcess"/>
    <dgm:cxn modelId="{791446FE-667F-4385-8EA1-C2026C9927CE}" type="presParOf" srcId="{3602CF24-0F3C-47A9-9DB6-C2CEC66A7AEA}" destId="{D49C48BD-32F6-4F68-8BBE-F31BF9E0810C}" srcOrd="10" destOrd="0" presId="urn:microsoft.com/office/officeart/2009/3/layout/RandomtoResultProcess"/>
    <dgm:cxn modelId="{48BE12C5-97B5-4DE6-9AC8-4FAF91538159}" type="presParOf" srcId="{3602CF24-0F3C-47A9-9DB6-C2CEC66A7AEA}" destId="{06D13E27-C632-4FBA-A8CE-7B5C85C822A5}" srcOrd="11" destOrd="0" presId="urn:microsoft.com/office/officeart/2009/3/layout/RandomtoResultProcess"/>
    <dgm:cxn modelId="{49809E0F-E0CA-466E-B9D4-F293436EA474}" type="presParOf" srcId="{3602CF24-0F3C-47A9-9DB6-C2CEC66A7AEA}" destId="{07E9DB6D-F88A-41C6-9E75-6F2A2B670A50}" srcOrd="12" destOrd="0" presId="urn:microsoft.com/office/officeart/2009/3/layout/RandomtoResultProcess"/>
    <dgm:cxn modelId="{F423C674-301A-40FD-91D9-D227C211ED04}" type="presParOf" srcId="{3602CF24-0F3C-47A9-9DB6-C2CEC66A7AEA}" destId="{5377891C-01DD-48AB-8C13-08310F140339}" srcOrd="13" destOrd="0" presId="urn:microsoft.com/office/officeart/2009/3/layout/RandomtoResultProcess"/>
    <dgm:cxn modelId="{38FC159A-EDC4-4428-A939-8592B279CE5D}" type="presParOf" srcId="{3602CF24-0F3C-47A9-9DB6-C2CEC66A7AEA}" destId="{5AEB2FA1-415B-4B6F-A61F-5A7DD42B0EE0}" srcOrd="14" destOrd="0" presId="urn:microsoft.com/office/officeart/2009/3/layout/RandomtoResultProcess"/>
    <dgm:cxn modelId="{CEC73D47-5CE9-4A19-9A9C-FA7936AD9BCF}" type="presParOf" srcId="{3602CF24-0F3C-47A9-9DB6-C2CEC66A7AEA}" destId="{8713886A-B053-4318-B33E-48050FCA39B9}" srcOrd="15" destOrd="0" presId="urn:microsoft.com/office/officeart/2009/3/layout/RandomtoResultProcess"/>
    <dgm:cxn modelId="{6ABB1951-DAC8-40E1-892B-D0D1D19BDBF6}" type="presParOf" srcId="{3602CF24-0F3C-47A9-9DB6-C2CEC66A7AEA}" destId="{B9E57902-AD11-4618-B64A-DAAA06561DB9}" srcOrd="16" destOrd="0" presId="urn:microsoft.com/office/officeart/2009/3/layout/RandomtoResultProcess"/>
    <dgm:cxn modelId="{A38BDA7F-7891-4B71-B79E-1718DFE509E1}" type="presParOf" srcId="{3602CF24-0F3C-47A9-9DB6-C2CEC66A7AEA}" destId="{5545C1B9-5EA3-4745-A80E-807803BE5F0A}" srcOrd="17" destOrd="0" presId="urn:microsoft.com/office/officeart/2009/3/layout/RandomtoResultProcess"/>
    <dgm:cxn modelId="{D51DE864-DF38-4316-AEF1-5323D0DE8AB4}" type="presParOf" srcId="{3602CF24-0F3C-47A9-9DB6-C2CEC66A7AEA}" destId="{53C74FA9-353E-40B7-B4CE-4EC0F316E6FA}" srcOrd="18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7A3CED2-C776-4B5A-B1C3-E49FE2947F20}" type="doc">
      <dgm:prSet loTypeId="urn:microsoft.com/office/officeart/2005/8/layout/arrow6" loCatId="process" qsTypeId="urn:microsoft.com/office/officeart/2005/8/quickstyle/simple3" qsCatId="simple" csTypeId="urn:microsoft.com/office/officeart/2005/8/colors/accent6_5" csCatId="accent6" phldr="1"/>
      <dgm:spPr/>
      <dgm:t>
        <a:bodyPr/>
        <a:lstStyle/>
        <a:p>
          <a:endParaRPr lang="tr-TR"/>
        </a:p>
      </dgm:t>
    </dgm:pt>
    <dgm:pt modelId="{08DE4FD1-2B5B-4C29-85B9-F6C1B99A31E4}">
      <dgm:prSet custT="1"/>
      <dgm:spPr/>
      <dgm:t>
        <a:bodyPr/>
        <a:lstStyle/>
        <a:p>
          <a:pPr rtl="0"/>
          <a:r>
            <a:rPr lang="tr-TR" sz="16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Türkiye'de 2009’da ilk </a:t>
          </a:r>
          <a:r>
            <a:rPr lang="tr-TR" sz="1600" dirty="0" err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Tekâfül</a:t>
          </a:r>
          <a:r>
            <a:rPr lang="tr-TR" sz="16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 şirketi kurulmuştur</a:t>
          </a:r>
          <a:endParaRPr lang="en-US" sz="1100" dirty="0">
            <a:solidFill>
              <a:schemeClr val="bg1"/>
            </a:solidFill>
          </a:endParaRPr>
        </a:p>
      </dgm:t>
    </dgm:pt>
    <dgm:pt modelId="{18F00174-5BC0-405A-AFF6-CE1884F56664}" type="parTrans" cxnId="{2F781BBB-579D-40BD-A69E-E29C13793B9B}">
      <dgm:prSet/>
      <dgm:spPr/>
      <dgm:t>
        <a:bodyPr/>
        <a:lstStyle/>
        <a:p>
          <a:endParaRPr lang="tr-TR"/>
        </a:p>
      </dgm:t>
    </dgm:pt>
    <dgm:pt modelId="{BFE88A31-2EEB-4713-88F6-99CE093CA65F}" type="sibTrans" cxnId="{2F781BBB-579D-40BD-A69E-E29C13793B9B}">
      <dgm:prSet/>
      <dgm:spPr/>
      <dgm:t>
        <a:bodyPr/>
        <a:lstStyle/>
        <a:p>
          <a:endParaRPr lang="tr-TR"/>
        </a:p>
      </dgm:t>
    </dgm:pt>
    <dgm:pt modelId="{27696E12-AEA8-4089-923E-248EF925783C}">
      <dgm:prSet custT="1"/>
      <dgm:spPr/>
      <dgm:t>
        <a:bodyPr/>
        <a:lstStyle/>
        <a:p>
          <a:pPr rtl="0"/>
          <a:r>
            <a:rPr lang="tr-TR" sz="1600" dirty="0">
              <a:latin typeface="Cambria" panose="02040503050406030204" pitchFamily="18" charset="0"/>
              <a:ea typeface="Cambria" panose="02040503050406030204" pitchFamily="18" charset="0"/>
            </a:rPr>
            <a:t>Katılım Sigortacılığı Yönetmeliği Hazine Müsteşarlığı Nezdinde Hazırlanmış ve 20 Eylül 2017 tarihinde yayımlanarak yürürlüğe girmiştir.</a:t>
          </a:r>
          <a:endParaRPr lang="en-US" sz="1100" dirty="0"/>
        </a:p>
      </dgm:t>
    </dgm:pt>
    <dgm:pt modelId="{4D531296-C451-4896-8BA1-27E41319E226}" type="parTrans" cxnId="{C97FD7A9-7AD1-400D-858B-0D11A2C11ADB}">
      <dgm:prSet/>
      <dgm:spPr/>
      <dgm:t>
        <a:bodyPr/>
        <a:lstStyle/>
        <a:p>
          <a:endParaRPr lang="tr-TR"/>
        </a:p>
      </dgm:t>
    </dgm:pt>
    <dgm:pt modelId="{F9A5C8C7-A158-4507-B8E0-4B17DF8395AD}" type="sibTrans" cxnId="{C97FD7A9-7AD1-400D-858B-0D11A2C11ADB}">
      <dgm:prSet/>
      <dgm:spPr/>
      <dgm:t>
        <a:bodyPr/>
        <a:lstStyle/>
        <a:p>
          <a:endParaRPr lang="tr-TR"/>
        </a:p>
      </dgm:t>
    </dgm:pt>
    <dgm:pt modelId="{5BCFDED9-E6EA-4C96-BDE8-28281753D886}" type="pres">
      <dgm:prSet presAssocID="{E7A3CED2-C776-4B5A-B1C3-E49FE2947F20}" presName="compositeShape" presStyleCnt="0">
        <dgm:presLayoutVars>
          <dgm:chMax val="2"/>
          <dgm:dir/>
          <dgm:resizeHandles val="exact"/>
        </dgm:presLayoutVars>
      </dgm:prSet>
      <dgm:spPr/>
    </dgm:pt>
    <dgm:pt modelId="{A7009E24-AC67-47DD-94F1-75F0E0457B83}" type="pres">
      <dgm:prSet presAssocID="{E7A3CED2-C776-4B5A-B1C3-E49FE2947F20}" presName="ribbon" presStyleLbl="node1" presStyleIdx="0" presStyleCnt="1"/>
      <dgm:spPr/>
    </dgm:pt>
    <dgm:pt modelId="{09CB844C-961B-4F2A-8F69-F829A6F26536}" type="pres">
      <dgm:prSet presAssocID="{E7A3CED2-C776-4B5A-B1C3-E49FE2947F20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7438EBAD-CFF5-4738-973D-83FA0D0BD9EE}" type="pres">
      <dgm:prSet presAssocID="{E7A3CED2-C776-4B5A-B1C3-E49FE2947F20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40B8ED08-3796-402C-BE5E-0401BB56980B}" type="presOf" srcId="{E7A3CED2-C776-4B5A-B1C3-E49FE2947F20}" destId="{5BCFDED9-E6EA-4C96-BDE8-28281753D886}" srcOrd="0" destOrd="0" presId="urn:microsoft.com/office/officeart/2005/8/layout/arrow6"/>
    <dgm:cxn modelId="{AC9ADC78-9AD3-49BD-A852-42BE0456D331}" type="presOf" srcId="{08DE4FD1-2B5B-4C29-85B9-F6C1B99A31E4}" destId="{09CB844C-961B-4F2A-8F69-F829A6F26536}" srcOrd="0" destOrd="0" presId="urn:microsoft.com/office/officeart/2005/8/layout/arrow6"/>
    <dgm:cxn modelId="{84B2748E-2BCB-4AC1-AFE9-967F962AF34A}" type="presOf" srcId="{27696E12-AEA8-4089-923E-248EF925783C}" destId="{7438EBAD-CFF5-4738-973D-83FA0D0BD9EE}" srcOrd="0" destOrd="0" presId="urn:microsoft.com/office/officeart/2005/8/layout/arrow6"/>
    <dgm:cxn modelId="{C97FD7A9-7AD1-400D-858B-0D11A2C11ADB}" srcId="{E7A3CED2-C776-4B5A-B1C3-E49FE2947F20}" destId="{27696E12-AEA8-4089-923E-248EF925783C}" srcOrd="1" destOrd="0" parTransId="{4D531296-C451-4896-8BA1-27E41319E226}" sibTransId="{F9A5C8C7-A158-4507-B8E0-4B17DF8395AD}"/>
    <dgm:cxn modelId="{2F781BBB-579D-40BD-A69E-E29C13793B9B}" srcId="{E7A3CED2-C776-4B5A-B1C3-E49FE2947F20}" destId="{08DE4FD1-2B5B-4C29-85B9-F6C1B99A31E4}" srcOrd="0" destOrd="0" parTransId="{18F00174-5BC0-405A-AFF6-CE1884F56664}" sibTransId="{BFE88A31-2EEB-4713-88F6-99CE093CA65F}"/>
    <dgm:cxn modelId="{9A8E83D3-F8E2-4162-B929-B1AA6DF361BA}" type="presParOf" srcId="{5BCFDED9-E6EA-4C96-BDE8-28281753D886}" destId="{A7009E24-AC67-47DD-94F1-75F0E0457B83}" srcOrd="0" destOrd="0" presId="urn:microsoft.com/office/officeart/2005/8/layout/arrow6"/>
    <dgm:cxn modelId="{4F4C52E4-53B0-4725-90A7-5AA9DDEEA7CE}" type="presParOf" srcId="{5BCFDED9-E6EA-4C96-BDE8-28281753D886}" destId="{09CB844C-961B-4F2A-8F69-F829A6F26536}" srcOrd="1" destOrd="0" presId="urn:microsoft.com/office/officeart/2005/8/layout/arrow6"/>
    <dgm:cxn modelId="{7334F62F-1450-40BF-9887-B6D40F7E51B8}" type="presParOf" srcId="{5BCFDED9-E6EA-4C96-BDE8-28281753D886}" destId="{7438EBAD-CFF5-4738-973D-83FA0D0BD9EE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D698BE-CD84-4DA4-A4F1-D1C4AD934649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tr-TR"/>
        </a:p>
      </dgm:t>
    </dgm:pt>
    <dgm:pt modelId="{A6E50C8E-6FA6-4131-9668-C3B66B966940}">
      <dgm:prSet custT="1"/>
      <dgm:spPr/>
      <dgm:t>
        <a:bodyPr/>
        <a:lstStyle/>
        <a:p>
          <a:pPr rtl="0"/>
          <a:r>
            <a:rPr lang="tr-TR" sz="1800" dirty="0">
              <a:latin typeface="Cambria" panose="02040503050406030204" pitchFamily="18" charset="0"/>
              <a:ea typeface="Cambria" panose="02040503050406030204" pitchFamily="18" charset="0"/>
            </a:rPr>
            <a:t>Sigortacı</a:t>
          </a:r>
          <a:endParaRPr lang="en-US" sz="18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68DC4163-24B7-40CA-B771-B23D00B4EFC5}" type="parTrans" cxnId="{94483BEC-FEE5-487B-8F2F-E0FD2C5FFB2D}">
      <dgm:prSet/>
      <dgm:spPr/>
      <dgm:t>
        <a:bodyPr/>
        <a:lstStyle/>
        <a:p>
          <a:endParaRPr lang="tr-TR"/>
        </a:p>
      </dgm:t>
    </dgm:pt>
    <dgm:pt modelId="{0A7D273B-EAFB-4E38-B5A6-61E881138F5F}" type="sibTrans" cxnId="{94483BEC-FEE5-487B-8F2F-E0FD2C5FFB2D}">
      <dgm:prSet/>
      <dgm:spPr/>
      <dgm:t>
        <a:bodyPr/>
        <a:lstStyle/>
        <a:p>
          <a:endParaRPr lang="tr-TR"/>
        </a:p>
      </dgm:t>
    </dgm:pt>
    <dgm:pt modelId="{6DBD635E-C426-4D6B-ADC3-9BDA91E309CA}">
      <dgm:prSet custT="1"/>
      <dgm:spPr/>
      <dgm:t>
        <a:bodyPr/>
        <a:lstStyle/>
        <a:p>
          <a:pPr rtl="0"/>
          <a:r>
            <a:rPr lang="tr-TR" sz="1400" dirty="0">
              <a:latin typeface="Cambria" panose="02040503050406030204" pitchFamily="18" charset="0"/>
              <a:ea typeface="Cambria" panose="02040503050406030204" pitchFamily="18" charset="0"/>
            </a:rPr>
            <a:t>Anonim Şirketleri</a:t>
          </a:r>
          <a:endParaRPr lang="en-US" sz="14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13B061EC-09E5-46FB-9EED-DC2C0D588367}" type="parTrans" cxnId="{C20BBD24-D19B-454B-A20C-8B5BF12FF030}">
      <dgm:prSet/>
      <dgm:spPr/>
      <dgm:t>
        <a:bodyPr/>
        <a:lstStyle/>
        <a:p>
          <a:endParaRPr lang="tr-TR"/>
        </a:p>
      </dgm:t>
    </dgm:pt>
    <dgm:pt modelId="{F5CBA889-6220-415D-B42D-2800BB988A45}" type="sibTrans" cxnId="{C20BBD24-D19B-454B-A20C-8B5BF12FF030}">
      <dgm:prSet/>
      <dgm:spPr/>
      <dgm:t>
        <a:bodyPr/>
        <a:lstStyle/>
        <a:p>
          <a:endParaRPr lang="tr-TR"/>
        </a:p>
      </dgm:t>
    </dgm:pt>
    <dgm:pt modelId="{434B88D9-4EAD-4908-B8D3-A16424C77578}">
      <dgm:prSet custT="1"/>
      <dgm:spPr/>
      <dgm:t>
        <a:bodyPr/>
        <a:lstStyle/>
        <a:p>
          <a:pPr rtl="0"/>
          <a:r>
            <a:rPr lang="tr-TR" sz="1400" dirty="0">
              <a:latin typeface="Cambria" panose="02040503050406030204" pitchFamily="18" charset="0"/>
              <a:ea typeface="Cambria" panose="02040503050406030204" pitchFamily="18" charset="0"/>
            </a:rPr>
            <a:t>Kooperatifler</a:t>
          </a:r>
          <a:endParaRPr lang="en-US" sz="14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38781FB7-CDD5-4A09-8622-A154FE9DBADD}" type="parTrans" cxnId="{0E6C5D4D-8E12-46CD-98DC-D1CF35B87D47}">
      <dgm:prSet/>
      <dgm:spPr/>
      <dgm:t>
        <a:bodyPr/>
        <a:lstStyle/>
        <a:p>
          <a:endParaRPr lang="tr-TR"/>
        </a:p>
      </dgm:t>
    </dgm:pt>
    <dgm:pt modelId="{3F6298DC-C877-4E2B-9FCC-440FDA2C7A80}" type="sibTrans" cxnId="{0E6C5D4D-8E12-46CD-98DC-D1CF35B87D47}">
      <dgm:prSet/>
      <dgm:spPr/>
      <dgm:t>
        <a:bodyPr/>
        <a:lstStyle/>
        <a:p>
          <a:endParaRPr lang="tr-TR"/>
        </a:p>
      </dgm:t>
    </dgm:pt>
    <dgm:pt modelId="{39C82A4F-B7FB-4A95-9499-DD4C880F9789}">
      <dgm:prSet custT="1"/>
      <dgm:spPr/>
      <dgm:t>
        <a:bodyPr/>
        <a:lstStyle/>
        <a:p>
          <a:pPr rtl="0"/>
          <a:r>
            <a:rPr lang="tr-TR" sz="1800">
              <a:latin typeface="Cambria" panose="02040503050406030204" pitchFamily="18" charset="0"/>
              <a:ea typeface="Cambria" panose="02040503050406030204" pitchFamily="18" charset="0"/>
            </a:rPr>
            <a:t>Sigorta Ettiren</a:t>
          </a:r>
          <a:endParaRPr lang="en-US" sz="18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171604F6-4360-4FB4-8243-8C4F6E6A913D}" type="parTrans" cxnId="{B938F214-488A-41F6-8431-0AC2A7BFD81F}">
      <dgm:prSet/>
      <dgm:spPr/>
      <dgm:t>
        <a:bodyPr/>
        <a:lstStyle/>
        <a:p>
          <a:endParaRPr lang="tr-TR"/>
        </a:p>
      </dgm:t>
    </dgm:pt>
    <dgm:pt modelId="{401522DA-6326-4740-98CE-C36CA610BAF5}" type="sibTrans" cxnId="{B938F214-488A-41F6-8431-0AC2A7BFD81F}">
      <dgm:prSet/>
      <dgm:spPr/>
      <dgm:t>
        <a:bodyPr/>
        <a:lstStyle/>
        <a:p>
          <a:endParaRPr lang="tr-TR"/>
        </a:p>
      </dgm:t>
    </dgm:pt>
    <dgm:pt modelId="{AF9243DF-BEBB-4EB0-9BD4-D3883A2CE37C}">
      <dgm:prSet custT="1"/>
      <dgm:spPr/>
      <dgm:t>
        <a:bodyPr/>
        <a:lstStyle/>
        <a:p>
          <a:pPr rtl="0"/>
          <a:r>
            <a:rPr lang="tr-TR" sz="1800">
              <a:latin typeface="Cambria" panose="02040503050406030204" pitchFamily="18" charset="0"/>
              <a:ea typeface="Cambria" panose="02040503050406030204" pitchFamily="18" charset="0"/>
            </a:rPr>
            <a:t>Menfaat</a:t>
          </a:r>
          <a:endParaRPr lang="en-US" sz="18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735E2940-C2B9-4721-B730-0156E4AB26D2}" type="parTrans" cxnId="{2717115E-2CE1-493C-86B4-36216AA0D6B3}">
      <dgm:prSet/>
      <dgm:spPr/>
      <dgm:t>
        <a:bodyPr/>
        <a:lstStyle/>
        <a:p>
          <a:endParaRPr lang="tr-TR"/>
        </a:p>
      </dgm:t>
    </dgm:pt>
    <dgm:pt modelId="{20428A82-AB69-40D0-BFB3-B8E4A4F31D5C}" type="sibTrans" cxnId="{2717115E-2CE1-493C-86B4-36216AA0D6B3}">
      <dgm:prSet/>
      <dgm:spPr/>
      <dgm:t>
        <a:bodyPr/>
        <a:lstStyle/>
        <a:p>
          <a:endParaRPr lang="tr-TR"/>
        </a:p>
      </dgm:t>
    </dgm:pt>
    <dgm:pt modelId="{A2E5C080-0AA3-4119-807D-5FC8DCFCCAE2}">
      <dgm:prSet custT="1"/>
      <dgm:spPr/>
      <dgm:t>
        <a:bodyPr/>
        <a:lstStyle/>
        <a:p>
          <a:pPr rtl="0"/>
          <a:r>
            <a:rPr lang="tr-TR" sz="1800">
              <a:latin typeface="Cambria" panose="02040503050406030204" pitchFamily="18" charset="0"/>
              <a:ea typeface="Cambria" panose="02040503050406030204" pitchFamily="18" charset="0"/>
            </a:rPr>
            <a:t>Riziko (risk, tehlike)</a:t>
          </a:r>
          <a:endParaRPr lang="en-US" sz="18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7868E770-3D0B-4586-80BF-F66BF36F32B8}" type="parTrans" cxnId="{39CD075E-6B72-43CA-B926-007581BDDA42}">
      <dgm:prSet/>
      <dgm:spPr/>
      <dgm:t>
        <a:bodyPr/>
        <a:lstStyle/>
        <a:p>
          <a:endParaRPr lang="tr-TR"/>
        </a:p>
      </dgm:t>
    </dgm:pt>
    <dgm:pt modelId="{C7E9E6FB-85D5-4227-9F05-B48064DC9206}" type="sibTrans" cxnId="{39CD075E-6B72-43CA-B926-007581BDDA42}">
      <dgm:prSet/>
      <dgm:spPr/>
      <dgm:t>
        <a:bodyPr/>
        <a:lstStyle/>
        <a:p>
          <a:endParaRPr lang="tr-TR"/>
        </a:p>
      </dgm:t>
    </dgm:pt>
    <dgm:pt modelId="{0B08DFD0-C27F-4DDF-B639-0B3810E3C5D7}">
      <dgm:prSet custT="1"/>
      <dgm:spPr/>
      <dgm:t>
        <a:bodyPr/>
        <a:lstStyle/>
        <a:p>
          <a:pPr rtl="0"/>
          <a:r>
            <a:rPr lang="tr-TR" sz="1800" dirty="0">
              <a:latin typeface="Cambria" panose="02040503050406030204" pitchFamily="18" charset="0"/>
              <a:ea typeface="Cambria" panose="02040503050406030204" pitchFamily="18" charset="0"/>
            </a:rPr>
            <a:t>Sigorta  Bedeli (Tazminat)</a:t>
          </a:r>
          <a:endParaRPr lang="en-US" sz="18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162F3147-72C8-4086-880D-7EC41476EB29}" type="parTrans" cxnId="{EF687731-E079-4171-B6E1-B180A270BB19}">
      <dgm:prSet/>
      <dgm:spPr/>
      <dgm:t>
        <a:bodyPr/>
        <a:lstStyle/>
        <a:p>
          <a:endParaRPr lang="tr-TR"/>
        </a:p>
      </dgm:t>
    </dgm:pt>
    <dgm:pt modelId="{810082B3-32DC-464F-94C3-020527C0E280}" type="sibTrans" cxnId="{EF687731-E079-4171-B6E1-B180A270BB19}">
      <dgm:prSet/>
      <dgm:spPr/>
      <dgm:t>
        <a:bodyPr/>
        <a:lstStyle/>
        <a:p>
          <a:endParaRPr lang="tr-TR"/>
        </a:p>
      </dgm:t>
    </dgm:pt>
    <dgm:pt modelId="{C1FC6C58-75C3-40C9-9F87-57316F145186}">
      <dgm:prSet custT="1"/>
      <dgm:spPr/>
      <dgm:t>
        <a:bodyPr/>
        <a:lstStyle/>
        <a:p>
          <a:pPr rtl="0"/>
          <a:r>
            <a:rPr lang="tr-TR" sz="1800">
              <a:latin typeface="Cambria" panose="02040503050406030204" pitchFamily="18" charset="0"/>
              <a:ea typeface="Cambria" panose="02040503050406030204" pitchFamily="18" charset="0"/>
            </a:rPr>
            <a:t>Prim (Sigorta Ücreti)</a:t>
          </a:r>
          <a:endParaRPr lang="en-US" sz="18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441AC4EE-782C-4ADA-B24A-7D1C71D9849C}" type="parTrans" cxnId="{DF045067-DBE4-4A58-A744-0A73DED00B85}">
      <dgm:prSet/>
      <dgm:spPr/>
      <dgm:t>
        <a:bodyPr/>
        <a:lstStyle/>
        <a:p>
          <a:endParaRPr lang="tr-TR"/>
        </a:p>
      </dgm:t>
    </dgm:pt>
    <dgm:pt modelId="{645103AA-F95F-45EE-9E5F-A00A56DCBA7D}" type="sibTrans" cxnId="{DF045067-DBE4-4A58-A744-0A73DED00B85}">
      <dgm:prSet/>
      <dgm:spPr/>
      <dgm:t>
        <a:bodyPr/>
        <a:lstStyle/>
        <a:p>
          <a:endParaRPr lang="tr-TR"/>
        </a:p>
      </dgm:t>
    </dgm:pt>
    <dgm:pt modelId="{6929861D-79B9-44F6-A9E4-68A10D93F9B5}">
      <dgm:prSet custT="1"/>
      <dgm:spPr/>
      <dgm:t>
        <a:bodyPr/>
        <a:lstStyle/>
        <a:p>
          <a:pPr rtl="0"/>
          <a:r>
            <a:rPr lang="tr-TR" sz="1800" dirty="0">
              <a:latin typeface="Cambria" panose="02040503050406030204" pitchFamily="18" charset="0"/>
              <a:ea typeface="Cambria" panose="02040503050406030204" pitchFamily="18" charset="0"/>
            </a:rPr>
            <a:t>Süre</a:t>
          </a:r>
          <a:endParaRPr lang="en-US" sz="18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EC2BB433-261F-469C-A882-1D6367984869}" type="parTrans" cxnId="{143D0D98-AADF-4041-9583-D5AD6536DE45}">
      <dgm:prSet/>
      <dgm:spPr/>
      <dgm:t>
        <a:bodyPr/>
        <a:lstStyle/>
        <a:p>
          <a:endParaRPr lang="tr-TR"/>
        </a:p>
      </dgm:t>
    </dgm:pt>
    <dgm:pt modelId="{D37C6F0B-83A8-459C-B273-5E72A5A71C3A}" type="sibTrans" cxnId="{143D0D98-AADF-4041-9583-D5AD6536DE45}">
      <dgm:prSet/>
      <dgm:spPr/>
      <dgm:t>
        <a:bodyPr/>
        <a:lstStyle/>
        <a:p>
          <a:endParaRPr lang="tr-TR"/>
        </a:p>
      </dgm:t>
    </dgm:pt>
    <dgm:pt modelId="{A67E1E97-60CD-4BBC-BCD8-C01BD2233A2D}" type="pres">
      <dgm:prSet presAssocID="{60D698BE-CD84-4DA4-A4F1-D1C4AD934649}" presName="compositeShape" presStyleCnt="0">
        <dgm:presLayoutVars>
          <dgm:chMax val="7"/>
          <dgm:dir/>
          <dgm:resizeHandles val="exact"/>
        </dgm:presLayoutVars>
      </dgm:prSet>
      <dgm:spPr/>
    </dgm:pt>
    <dgm:pt modelId="{37C7CC25-0D39-429A-BAC1-FC292291FCB0}" type="pres">
      <dgm:prSet presAssocID="{A6E50C8E-6FA6-4131-9668-C3B66B966940}" presName="circ1" presStyleLbl="vennNode1" presStyleIdx="0" presStyleCnt="7"/>
      <dgm:spPr/>
    </dgm:pt>
    <dgm:pt modelId="{44711199-52E6-4110-8567-1467F31B2025}" type="pres">
      <dgm:prSet presAssocID="{A6E50C8E-6FA6-4131-9668-C3B66B96694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3174319-4E9B-40EF-8E39-335BC4578771}" type="pres">
      <dgm:prSet presAssocID="{39C82A4F-B7FB-4A95-9499-DD4C880F9789}" presName="circ2" presStyleLbl="vennNode1" presStyleIdx="1" presStyleCnt="7"/>
      <dgm:spPr/>
    </dgm:pt>
    <dgm:pt modelId="{0617C6C9-19EE-4936-A0A5-B00CBC25921B}" type="pres">
      <dgm:prSet presAssocID="{39C82A4F-B7FB-4A95-9499-DD4C880F978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080C795-4B9E-40D4-BAE0-D54669D138C4}" type="pres">
      <dgm:prSet presAssocID="{AF9243DF-BEBB-4EB0-9BD4-D3883A2CE37C}" presName="circ3" presStyleLbl="vennNode1" presStyleIdx="2" presStyleCnt="7"/>
      <dgm:spPr/>
    </dgm:pt>
    <dgm:pt modelId="{8F8A1655-72D7-444E-97EE-5AED3768BFD4}" type="pres">
      <dgm:prSet presAssocID="{AF9243DF-BEBB-4EB0-9BD4-D3883A2CE37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2A3F434-BCA5-41E3-8D12-75B09F808563}" type="pres">
      <dgm:prSet presAssocID="{A2E5C080-0AA3-4119-807D-5FC8DCFCCAE2}" presName="circ4" presStyleLbl="vennNode1" presStyleIdx="3" presStyleCnt="7"/>
      <dgm:spPr/>
    </dgm:pt>
    <dgm:pt modelId="{74FA1999-5BF6-4A95-B70D-05E6C57C4229}" type="pres">
      <dgm:prSet presAssocID="{A2E5C080-0AA3-4119-807D-5FC8DCFCCAE2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0AA809F-DE8C-4E47-A235-D77C459DE3FE}" type="pres">
      <dgm:prSet presAssocID="{0B08DFD0-C27F-4DDF-B639-0B3810E3C5D7}" presName="circ5" presStyleLbl="vennNode1" presStyleIdx="4" presStyleCnt="7"/>
      <dgm:spPr/>
    </dgm:pt>
    <dgm:pt modelId="{29AB619C-F300-492E-B7E3-A6EAD7B8F48F}" type="pres">
      <dgm:prSet presAssocID="{0B08DFD0-C27F-4DDF-B639-0B3810E3C5D7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B82FD05-1E3A-4B42-9134-7188FE4F3F4F}" type="pres">
      <dgm:prSet presAssocID="{C1FC6C58-75C3-40C9-9F87-57316F145186}" presName="circ6" presStyleLbl="vennNode1" presStyleIdx="5" presStyleCnt="7"/>
      <dgm:spPr/>
    </dgm:pt>
    <dgm:pt modelId="{1F744976-83BE-4011-908C-E925E3E305DF}" type="pres">
      <dgm:prSet presAssocID="{C1FC6C58-75C3-40C9-9F87-57316F145186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0843976-0C4A-423F-B84A-17C959B2EA50}" type="pres">
      <dgm:prSet presAssocID="{6929861D-79B9-44F6-A9E4-68A10D93F9B5}" presName="circ7" presStyleLbl="vennNode1" presStyleIdx="6" presStyleCnt="7"/>
      <dgm:spPr/>
    </dgm:pt>
    <dgm:pt modelId="{3570D223-2D87-49CD-AF0B-54E58D117587}" type="pres">
      <dgm:prSet presAssocID="{6929861D-79B9-44F6-A9E4-68A10D93F9B5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9894E304-4A9E-4611-BE4D-428A4E63A1F3}" type="presOf" srcId="{A2E5C080-0AA3-4119-807D-5FC8DCFCCAE2}" destId="{74FA1999-5BF6-4A95-B70D-05E6C57C4229}" srcOrd="0" destOrd="0" presId="urn:microsoft.com/office/officeart/2005/8/layout/venn1"/>
    <dgm:cxn modelId="{EA45C005-3E28-434C-86A4-558B45E07C09}" type="presOf" srcId="{39C82A4F-B7FB-4A95-9499-DD4C880F9789}" destId="{0617C6C9-19EE-4936-A0A5-B00CBC25921B}" srcOrd="0" destOrd="0" presId="urn:microsoft.com/office/officeart/2005/8/layout/venn1"/>
    <dgm:cxn modelId="{CDCFF612-8709-42D4-A83A-61ACC43CAA15}" type="presOf" srcId="{0B08DFD0-C27F-4DDF-B639-0B3810E3C5D7}" destId="{29AB619C-F300-492E-B7E3-A6EAD7B8F48F}" srcOrd="0" destOrd="0" presId="urn:microsoft.com/office/officeart/2005/8/layout/venn1"/>
    <dgm:cxn modelId="{B938F214-488A-41F6-8431-0AC2A7BFD81F}" srcId="{60D698BE-CD84-4DA4-A4F1-D1C4AD934649}" destId="{39C82A4F-B7FB-4A95-9499-DD4C880F9789}" srcOrd="1" destOrd="0" parTransId="{171604F6-4360-4FB4-8243-8C4F6E6A913D}" sibTransId="{401522DA-6326-4740-98CE-C36CA610BAF5}"/>
    <dgm:cxn modelId="{C3C58718-0A82-4C2F-B017-09A1E93E4435}" type="presOf" srcId="{6DBD635E-C426-4D6B-ADC3-9BDA91E309CA}" destId="{44711199-52E6-4110-8567-1467F31B2025}" srcOrd="0" destOrd="1" presId="urn:microsoft.com/office/officeart/2005/8/layout/venn1"/>
    <dgm:cxn modelId="{C20BBD24-D19B-454B-A20C-8B5BF12FF030}" srcId="{A6E50C8E-6FA6-4131-9668-C3B66B966940}" destId="{6DBD635E-C426-4D6B-ADC3-9BDA91E309CA}" srcOrd="0" destOrd="0" parTransId="{13B061EC-09E5-46FB-9EED-DC2C0D588367}" sibTransId="{F5CBA889-6220-415D-B42D-2800BB988A45}"/>
    <dgm:cxn modelId="{41BC0C27-9632-4037-BE2C-C9B8E834C0EE}" type="presOf" srcId="{434B88D9-4EAD-4908-B8D3-A16424C77578}" destId="{44711199-52E6-4110-8567-1467F31B2025}" srcOrd="0" destOrd="2" presId="urn:microsoft.com/office/officeart/2005/8/layout/venn1"/>
    <dgm:cxn modelId="{EF687731-E079-4171-B6E1-B180A270BB19}" srcId="{60D698BE-CD84-4DA4-A4F1-D1C4AD934649}" destId="{0B08DFD0-C27F-4DDF-B639-0B3810E3C5D7}" srcOrd="4" destOrd="0" parTransId="{162F3147-72C8-4086-880D-7EC41476EB29}" sibTransId="{810082B3-32DC-464F-94C3-020527C0E280}"/>
    <dgm:cxn modelId="{AA8C0536-44A6-4509-AD57-F9B401EC0954}" type="presOf" srcId="{C1FC6C58-75C3-40C9-9F87-57316F145186}" destId="{1F744976-83BE-4011-908C-E925E3E305DF}" srcOrd="0" destOrd="0" presId="urn:microsoft.com/office/officeart/2005/8/layout/venn1"/>
    <dgm:cxn modelId="{39CD075E-6B72-43CA-B926-007581BDDA42}" srcId="{60D698BE-CD84-4DA4-A4F1-D1C4AD934649}" destId="{A2E5C080-0AA3-4119-807D-5FC8DCFCCAE2}" srcOrd="3" destOrd="0" parTransId="{7868E770-3D0B-4586-80BF-F66BF36F32B8}" sibTransId="{C7E9E6FB-85D5-4227-9F05-B48064DC9206}"/>
    <dgm:cxn modelId="{2717115E-2CE1-493C-86B4-36216AA0D6B3}" srcId="{60D698BE-CD84-4DA4-A4F1-D1C4AD934649}" destId="{AF9243DF-BEBB-4EB0-9BD4-D3883A2CE37C}" srcOrd="2" destOrd="0" parTransId="{735E2940-C2B9-4721-B730-0156E4AB26D2}" sibTransId="{20428A82-AB69-40D0-BFB3-B8E4A4F31D5C}"/>
    <dgm:cxn modelId="{26DD9361-C5CF-45C9-AAEA-512E0556C128}" type="presOf" srcId="{60D698BE-CD84-4DA4-A4F1-D1C4AD934649}" destId="{A67E1E97-60CD-4BBC-BCD8-C01BD2233A2D}" srcOrd="0" destOrd="0" presId="urn:microsoft.com/office/officeart/2005/8/layout/venn1"/>
    <dgm:cxn modelId="{DF045067-DBE4-4A58-A744-0A73DED00B85}" srcId="{60D698BE-CD84-4DA4-A4F1-D1C4AD934649}" destId="{C1FC6C58-75C3-40C9-9F87-57316F145186}" srcOrd="5" destOrd="0" parTransId="{441AC4EE-782C-4ADA-B24A-7D1C71D9849C}" sibTransId="{645103AA-F95F-45EE-9E5F-A00A56DCBA7D}"/>
    <dgm:cxn modelId="{0E6C5D4D-8E12-46CD-98DC-D1CF35B87D47}" srcId="{A6E50C8E-6FA6-4131-9668-C3B66B966940}" destId="{434B88D9-4EAD-4908-B8D3-A16424C77578}" srcOrd="1" destOrd="0" parTransId="{38781FB7-CDD5-4A09-8622-A154FE9DBADD}" sibTransId="{3F6298DC-C877-4E2B-9FCC-440FDA2C7A80}"/>
    <dgm:cxn modelId="{143D0D98-AADF-4041-9583-D5AD6536DE45}" srcId="{60D698BE-CD84-4DA4-A4F1-D1C4AD934649}" destId="{6929861D-79B9-44F6-A9E4-68A10D93F9B5}" srcOrd="6" destOrd="0" parTransId="{EC2BB433-261F-469C-A882-1D6367984869}" sibTransId="{D37C6F0B-83A8-459C-B273-5E72A5A71C3A}"/>
    <dgm:cxn modelId="{2732899B-B4B3-4F18-BCBC-E45EB53A80F2}" type="presOf" srcId="{6929861D-79B9-44F6-A9E4-68A10D93F9B5}" destId="{3570D223-2D87-49CD-AF0B-54E58D117587}" srcOrd="0" destOrd="0" presId="urn:microsoft.com/office/officeart/2005/8/layout/venn1"/>
    <dgm:cxn modelId="{59A510B4-6CEE-4C60-95E1-665348BB377D}" type="presOf" srcId="{A6E50C8E-6FA6-4131-9668-C3B66B966940}" destId="{44711199-52E6-4110-8567-1467F31B2025}" srcOrd="0" destOrd="0" presId="urn:microsoft.com/office/officeart/2005/8/layout/venn1"/>
    <dgm:cxn modelId="{94483BEC-FEE5-487B-8F2F-E0FD2C5FFB2D}" srcId="{60D698BE-CD84-4DA4-A4F1-D1C4AD934649}" destId="{A6E50C8E-6FA6-4131-9668-C3B66B966940}" srcOrd="0" destOrd="0" parTransId="{68DC4163-24B7-40CA-B771-B23D00B4EFC5}" sibTransId="{0A7D273B-EAFB-4E38-B5A6-61E881138F5F}"/>
    <dgm:cxn modelId="{F4AA04FC-6645-479B-BD50-25B5F4B19B41}" type="presOf" srcId="{AF9243DF-BEBB-4EB0-9BD4-D3883A2CE37C}" destId="{8F8A1655-72D7-444E-97EE-5AED3768BFD4}" srcOrd="0" destOrd="0" presId="urn:microsoft.com/office/officeart/2005/8/layout/venn1"/>
    <dgm:cxn modelId="{C47DC54C-3EB3-4AAF-B488-0C6C5BE5FC40}" type="presParOf" srcId="{A67E1E97-60CD-4BBC-BCD8-C01BD2233A2D}" destId="{37C7CC25-0D39-429A-BAC1-FC292291FCB0}" srcOrd="0" destOrd="0" presId="urn:microsoft.com/office/officeart/2005/8/layout/venn1"/>
    <dgm:cxn modelId="{B21AC43A-6C5A-4A4A-A583-64189D3B3B43}" type="presParOf" srcId="{A67E1E97-60CD-4BBC-BCD8-C01BD2233A2D}" destId="{44711199-52E6-4110-8567-1467F31B2025}" srcOrd="1" destOrd="0" presId="urn:microsoft.com/office/officeart/2005/8/layout/venn1"/>
    <dgm:cxn modelId="{BA3FEEB2-BAB0-4C6F-8A6E-CA8079147D65}" type="presParOf" srcId="{A67E1E97-60CD-4BBC-BCD8-C01BD2233A2D}" destId="{43174319-4E9B-40EF-8E39-335BC4578771}" srcOrd="2" destOrd="0" presId="urn:microsoft.com/office/officeart/2005/8/layout/venn1"/>
    <dgm:cxn modelId="{DA36BD8B-D5DA-49AF-A3E7-241CE271F86D}" type="presParOf" srcId="{A67E1E97-60CD-4BBC-BCD8-C01BD2233A2D}" destId="{0617C6C9-19EE-4936-A0A5-B00CBC25921B}" srcOrd="3" destOrd="0" presId="urn:microsoft.com/office/officeart/2005/8/layout/venn1"/>
    <dgm:cxn modelId="{384FE5EC-52CC-4BAC-A81B-1BEC0287C488}" type="presParOf" srcId="{A67E1E97-60CD-4BBC-BCD8-C01BD2233A2D}" destId="{5080C795-4B9E-40D4-BAE0-D54669D138C4}" srcOrd="4" destOrd="0" presId="urn:microsoft.com/office/officeart/2005/8/layout/venn1"/>
    <dgm:cxn modelId="{BABDE827-829A-470A-BB9D-182B44B253D2}" type="presParOf" srcId="{A67E1E97-60CD-4BBC-BCD8-C01BD2233A2D}" destId="{8F8A1655-72D7-444E-97EE-5AED3768BFD4}" srcOrd="5" destOrd="0" presId="urn:microsoft.com/office/officeart/2005/8/layout/venn1"/>
    <dgm:cxn modelId="{3CCBEC6C-314F-4B64-9C70-2DC4B649A710}" type="presParOf" srcId="{A67E1E97-60CD-4BBC-BCD8-C01BD2233A2D}" destId="{32A3F434-BCA5-41E3-8D12-75B09F808563}" srcOrd="6" destOrd="0" presId="urn:microsoft.com/office/officeart/2005/8/layout/venn1"/>
    <dgm:cxn modelId="{41902293-D3A0-4388-8368-B8E2C229F6E4}" type="presParOf" srcId="{A67E1E97-60CD-4BBC-BCD8-C01BD2233A2D}" destId="{74FA1999-5BF6-4A95-B70D-05E6C57C4229}" srcOrd="7" destOrd="0" presId="urn:microsoft.com/office/officeart/2005/8/layout/venn1"/>
    <dgm:cxn modelId="{CC67BAD4-5037-4286-9E08-D7EDD92AF99A}" type="presParOf" srcId="{A67E1E97-60CD-4BBC-BCD8-C01BD2233A2D}" destId="{50AA809F-DE8C-4E47-A235-D77C459DE3FE}" srcOrd="8" destOrd="0" presId="urn:microsoft.com/office/officeart/2005/8/layout/venn1"/>
    <dgm:cxn modelId="{E03FF4F3-E93D-4C3C-A3E6-1C0319D792C0}" type="presParOf" srcId="{A67E1E97-60CD-4BBC-BCD8-C01BD2233A2D}" destId="{29AB619C-F300-492E-B7E3-A6EAD7B8F48F}" srcOrd="9" destOrd="0" presId="urn:microsoft.com/office/officeart/2005/8/layout/venn1"/>
    <dgm:cxn modelId="{D9DABA14-F9D8-49E1-8296-4313DFB9F218}" type="presParOf" srcId="{A67E1E97-60CD-4BBC-BCD8-C01BD2233A2D}" destId="{FB82FD05-1E3A-4B42-9134-7188FE4F3F4F}" srcOrd="10" destOrd="0" presId="urn:microsoft.com/office/officeart/2005/8/layout/venn1"/>
    <dgm:cxn modelId="{8C322253-EB2C-4294-A0CE-7A1B4FE9C1FF}" type="presParOf" srcId="{A67E1E97-60CD-4BBC-BCD8-C01BD2233A2D}" destId="{1F744976-83BE-4011-908C-E925E3E305DF}" srcOrd="11" destOrd="0" presId="urn:microsoft.com/office/officeart/2005/8/layout/venn1"/>
    <dgm:cxn modelId="{6248458F-9901-40CE-9772-694AB98D321E}" type="presParOf" srcId="{A67E1E97-60CD-4BBC-BCD8-C01BD2233A2D}" destId="{80843976-0C4A-423F-B84A-17C959B2EA50}" srcOrd="12" destOrd="0" presId="urn:microsoft.com/office/officeart/2005/8/layout/venn1"/>
    <dgm:cxn modelId="{8E7A5409-B193-461D-A265-0CC9555A21DD}" type="presParOf" srcId="{A67E1E97-60CD-4BBC-BCD8-C01BD2233A2D}" destId="{3570D223-2D87-49CD-AF0B-54E58D117587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7967FA-72FD-48D4-93E3-12D06B824378}" type="doc">
      <dgm:prSet loTypeId="urn:microsoft.com/office/officeart/2005/8/layout/vList2" loCatId="list" qsTypeId="urn:microsoft.com/office/officeart/2005/8/quickstyle/simple4" qsCatId="simple" csTypeId="urn:microsoft.com/office/officeart/2005/8/colors/accent6_5" csCatId="accent6" phldr="1"/>
      <dgm:spPr/>
      <dgm:t>
        <a:bodyPr/>
        <a:lstStyle/>
        <a:p>
          <a:endParaRPr lang="tr-TR"/>
        </a:p>
      </dgm:t>
    </dgm:pt>
    <dgm:pt modelId="{556CB555-D02E-40C3-9F91-B5A905368F83}">
      <dgm:prSet custT="1"/>
      <dgm:spPr/>
      <dgm:t>
        <a:bodyPr/>
        <a:lstStyle/>
        <a:p>
          <a:pPr algn="just" rtl="0"/>
          <a:r>
            <a:rPr lang="tr-TR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aşlıca</a:t>
          </a:r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risk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paylaşım</a:t>
          </a:r>
          <a:r>
            <a:rPr lang="tr-TR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kurumları</a:t>
          </a:r>
          <a:r>
            <a:rPr lang="tr-TR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;</a:t>
          </a:r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âkıle</a:t>
          </a:r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hilf</a:t>
          </a:r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velâ</a:t>
          </a:r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vb.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sosyal</a:t>
          </a:r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hukuki</a:t>
          </a:r>
          <a:r>
            <a:rPr lang="tr-TR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kurumlar</a:t>
          </a:r>
          <a:endParaRPr lang="en-US" sz="16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09DAC16C-2E93-4E99-A5FE-AC007011EA45}" type="parTrans" cxnId="{D20A7214-ADD9-43B6-B2BC-6E153B4F33C4}">
      <dgm:prSet/>
      <dgm:spPr/>
      <dgm:t>
        <a:bodyPr/>
        <a:lstStyle/>
        <a:p>
          <a:endParaRPr lang="tr-TR"/>
        </a:p>
      </dgm:t>
    </dgm:pt>
    <dgm:pt modelId="{42FFE5C4-E4D5-4DCA-AC2F-AF06F2EAFEED}" type="sibTrans" cxnId="{D20A7214-ADD9-43B6-B2BC-6E153B4F33C4}">
      <dgm:prSet/>
      <dgm:spPr/>
      <dgm:t>
        <a:bodyPr/>
        <a:lstStyle/>
        <a:p>
          <a:endParaRPr lang="tr-TR"/>
        </a:p>
      </dgm:t>
    </dgm:pt>
    <dgm:pt modelId="{FDAC2DE0-795A-41A9-A392-8217D9628002}">
      <dgm:prSet custT="1"/>
      <dgm:spPr/>
      <dgm:t>
        <a:bodyPr/>
        <a:lstStyle/>
        <a:p>
          <a:pPr algn="just" rtl="0"/>
          <a:r>
            <a:rPr lang="tr-TR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Â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kile</a:t>
          </a:r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kasıt</a:t>
          </a:r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unsuru</a:t>
          </a:r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bulunmayan</a:t>
          </a:r>
          <a:r>
            <a:rPr lang="tr-TR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öldürme</a:t>
          </a:r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yaralama</a:t>
          </a:r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fiilinde</a:t>
          </a:r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suçlu</a:t>
          </a:r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adına</a:t>
          </a:r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diyet</a:t>
          </a:r>
          <a:r>
            <a:rPr lang="tr-TR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ödemeyi</a:t>
          </a:r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yüklenen</a:t>
          </a:r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şahıslar</a:t>
          </a:r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topluluğudur</a:t>
          </a:r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gm:t>
    </dgm:pt>
    <dgm:pt modelId="{58D109E4-D5CD-46E9-9E7A-7F6C30892B8B}" type="parTrans" cxnId="{A2851616-0874-435A-BFE1-1FD5FE2F2ED2}">
      <dgm:prSet/>
      <dgm:spPr/>
      <dgm:t>
        <a:bodyPr/>
        <a:lstStyle/>
        <a:p>
          <a:endParaRPr lang="tr-TR"/>
        </a:p>
      </dgm:t>
    </dgm:pt>
    <dgm:pt modelId="{0210F3F9-36A7-44BA-B19A-1FF59DFCC2B2}" type="sibTrans" cxnId="{A2851616-0874-435A-BFE1-1FD5FE2F2ED2}">
      <dgm:prSet/>
      <dgm:spPr/>
      <dgm:t>
        <a:bodyPr/>
        <a:lstStyle/>
        <a:p>
          <a:endParaRPr lang="tr-TR"/>
        </a:p>
      </dgm:t>
    </dgm:pt>
    <dgm:pt modelId="{5C8376BF-3662-4CA0-8FED-CD03012118D9}">
      <dgm:prSet custT="1"/>
      <dgm:spPr/>
      <dgm:t>
        <a:bodyPr/>
        <a:lstStyle/>
        <a:p>
          <a:pPr algn="just" rtl="0"/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Medine</a:t>
          </a:r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sözleşmesinde</a:t>
          </a:r>
          <a:r>
            <a:rPr lang="tr-TR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de </a:t>
          </a:r>
          <a:r>
            <a:rPr lang="tr-TR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âkile</a:t>
          </a:r>
          <a:r>
            <a:rPr lang="tr-TR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yer almaktadır.</a:t>
          </a:r>
          <a:endParaRPr lang="en-US" sz="16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7FDF4A03-8834-44EF-A2F3-D54551640E72}" type="parTrans" cxnId="{E3B31051-CE9E-4F74-BBCF-D7DCBB7A229A}">
      <dgm:prSet/>
      <dgm:spPr/>
      <dgm:t>
        <a:bodyPr/>
        <a:lstStyle/>
        <a:p>
          <a:endParaRPr lang="tr-TR"/>
        </a:p>
      </dgm:t>
    </dgm:pt>
    <dgm:pt modelId="{E653B000-9AAD-408E-AC0A-8AAD149AF764}" type="sibTrans" cxnId="{E3B31051-CE9E-4F74-BBCF-D7DCBB7A229A}">
      <dgm:prSet/>
      <dgm:spPr/>
      <dgm:t>
        <a:bodyPr/>
        <a:lstStyle/>
        <a:p>
          <a:endParaRPr lang="tr-TR"/>
        </a:p>
      </dgm:t>
    </dgm:pt>
    <dgm:pt modelId="{E90CA9B5-57E6-4B05-80A9-FDCAC51FDEA2}">
      <dgm:prSet custT="1"/>
      <dgm:spPr/>
      <dgm:t>
        <a:bodyPr/>
        <a:lstStyle/>
        <a:p>
          <a:pPr algn="just" rtl="0"/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Hz.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Ömer</a:t>
          </a:r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dönem</a:t>
          </a:r>
          <a:r>
            <a:rPr lang="tr-TR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Dîvanlar</a:t>
          </a:r>
          <a:r>
            <a:rPr lang="tr-TR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da</a:t>
          </a:r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âkile</a:t>
          </a:r>
          <a:r>
            <a:rPr lang="tr-TR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yerine</a:t>
          </a:r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geçmiş</a:t>
          </a:r>
          <a:r>
            <a:rPr lang="tr-TR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,</a:t>
          </a:r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aynı</a:t>
          </a:r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maaş</a:t>
          </a:r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kütüğüne</a:t>
          </a:r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kayıtl</a:t>
          </a:r>
          <a:r>
            <a:rPr lang="tr-TR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ı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olanlar</a:t>
          </a:r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âkile</a:t>
          </a:r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oluşturmuşlardır</a:t>
          </a:r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gm:t>
    </dgm:pt>
    <dgm:pt modelId="{723696F5-6D29-4601-8B8E-24FF7B54EAFB}" type="parTrans" cxnId="{5D2867A0-985D-4137-B893-E3959549993C}">
      <dgm:prSet/>
      <dgm:spPr/>
      <dgm:t>
        <a:bodyPr/>
        <a:lstStyle/>
        <a:p>
          <a:endParaRPr lang="tr-TR"/>
        </a:p>
      </dgm:t>
    </dgm:pt>
    <dgm:pt modelId="{93F32E14-7EF3-4895-ADC3-ACC899646D53}" type="sibTrans" cxnId="{5D2867A0-985D-4137-B893-E3959549993C}">
      <dgm:prSet/>
      <dgm:spPr/>
      <dgm:t>
        <a:bodyPr/>
        <a:lstStyle/>
        <a:p>
          <a:endParaRPr lang="tr-TR"/>
        </a:p>
      </dgm:t>
    </dgm:pt>
    <dgm:pt modelId="{B3DF8481-A602-4DAE-9183-A056C4375A78}">
      <dgm:prSet custT="1"/>
      <dgm:spPr/>
      <dgm:t>
        <a:bodyPr/>
        <a:lstStyle/>
        <a:p>
          <a:pPr algn="just" rtl="0"/>
          <a:r>
            <a:rPr lang="en-US" sz="160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Hanefi mezhebinde belirli bir bölgedeki</a:t>
          </a:r>
          <a:r>
            <a:rPr lang="tr-TR" sz="160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aynı sanat ve meslek erbabının akil</a:t>
          </a:r>
          <a:r>
            <a:rPr lang="tr-TR" sz="160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e </a:t>
          </a:r>
          <a:r>
            <a:rPr lang="en-US" sz="160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oluşturacağ</a:t>
          </a:r>
          <a:r>
            <a:rPr lang="tr-TR" sz="160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ı </a:t>
          </a:r>
          <a:r>
            <a:rPr lang="en-US" sz="160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benimsenmiştir</a:t>
          </a:r>
        </a:p>
      </dgm:t>
    </dgm:pt>
    <dgm:pt modelId="{A4ACC245-EEC5-436B-BF1F-AA14ECC89FBA}" type="parTrans" cxnId="{E8125DED-6659-4C69-BB99-0EB406983090}">
      <dgm:prSet/>
      <dgm:spPr/>
      <dgm:t>
        <a:bodyPr/>
        <a:lstStyle/>
        <a:p>
          <a:endParaRPr lang="tr-TR"/>
        </a:p>
      </dgm:t>
    </dgm:pt>
    <dgm:pt modelId="{46BC18A6-E815-475A-A03D-69521186057A}" type="sibTrans" cxnId="{E8125DED-6659-4C69-BB99-0EB406983090}">
      <dgm:prSet/>
      <dgm:spPr/>
      <dgm:t>
        <a:bodyPr/>
        <a:lstStyle/>
        <a:p>
          <a:endParaRPr lang="tr-TR"/>
        </a:p>
      </dgm:t>
    </dgm:pt>
    <dgm:pt modelId="{AB3E2469-FDC4-492F-9940-B51CB1B53ED5}">
      <dgm:prSet custT="1"/>
      <dgm:spPr/>
      <dgm:t>
        <a:bodyPr/>
        <a:lstStyle/>
        <a:p>
          <a:pPr algn="just" rtl="0"/>
          <a:r>
            <a:rPr lang="tr-TR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</a:t>
          </a:r>
          <a:r>
            <a:rPr lang="it-IT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elâ terimi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yeni</a:t>
          </a:r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Müslüman</a:t>
          </a:r>
          <a:r>
            <a:rPr lang="tr-TR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olanların</a:t>
          </a:r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ya</a:t>
          </a:r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da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yeni</a:t>
          </a:r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hürriyetine</a:t>
          </a:r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kavuşanların</a:t>
          </a:r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İslam</a:t>
          </a:r>
          <a:r>
            <a:rPr lang="tr-TR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toplumundaki</a:t>
          </a:r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sosyal</a:t>
          </a:r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dayanışmaya</a:t>
          </a:r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katılmasını</a:t>
          </a:r>
          <a:r>
            <a:rPr lang="tr-TR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amaçlar</a:t>
          </a:r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gm:t>
    </dgm:pt>
    <dgm:pt modelId="{74A46B16-62E7-4069-9311-52600E413F35}" type="parTrans" cxnId="{B4F271C9-2312-4020-B7C5-391EA9B4DC9F}">
      <dgm:prSet/>
      <dgm:spPr/>
      <dgm:t>
        <a:bodyPr/>
        <a:lstStyle/>
        <a:p>
          <a:endParaRPr lang="tr-TR"/>
        </a:p>
      </dgm:t>
    </dgm:pt>
    <dgm:pt modelId="{4C8DB95A-B09F-4CDB-A4FA-0D01A92507A2}" type="sibTrans" cxnId="{B4F271C9-2312-4020-B7C5-391EA9B4DC9F}">
      <dgm:prSet/>
      <dgm:spPr/>
      <dgm:t>
        <a:bodyPr/>
        <a:lstStyle/>
        <a:p>
          <a:endParaRPr lang="tr-TR"/>
        </a:p>
      </dgm:t>
    </dgm:pt>
    <dgm:pt modelId="{4E9E4D5A-223C-4297-8297-C705115F2E18}">
      <dgm:prSet custT="1"/>
      <dgm:spPr/>
      <dgm:t>
        <a:bodyPr/>
        <a:lstStyle/>
        <a:p>
          <a:pPr algn="just" rtl="0"/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Osmanlı’da</a:t>
          </a:r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fütüvvet</a:t>
          </a:r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ahilik</a:t>
          </a:r>
          <a:r>
            <a:rPr lang="tr-TR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kurumları</a:t>
          </a:r>
          <a:r>
            <a:rPr lang="tr-TR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loncalar</a:t>
          </a:r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sosyal</a:t>
          </a:r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dayanışma</a:t>
          </a:r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risk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paylaşımı</a:t>
          </a:r>
          <a:r>
            <a:rPr lang="tr-TR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esasına</a:t>
          </a:r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göre</a:t>
          </a:r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teşkilatlanmıştı</a:t>
          </a:r>
          <a:r>
            <a: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gm:t>
    </dgm:pt>
    <dgm:pt modelId="{37308F35-3C32-4360-A0E7-3CE5EB8BF23B}" type="parTrans" cxnId="{CF584C7E-0DD7-4417-838D-E98D5938DF63}">
      <dgm:prSet/>
      <dgm:spPr/>
      <dgm:t>
        <a:bodyPr/>
        <a:lstStyle/>
        <a:p>
          <a:endParaRPr lang="tr-TR"/>
        </a:p>
      </dgm:t>
    </dgm:pt>
    <dgm:pt modelId="{D78B41EC-7A64-4109-B316-F4C05F7949D0}" type="sibTrans" cxnId="{CF584C7E-0DD7-4417-838D-E98D5938DF63}">
      <dgm:prSet/>
      <dgm:spPr/>
      <dgm:t>
        <a:bodyPr/>
        <a:lstStyle/>
        <a:p>
          <a:endParaRPr lang="tr-TR"/>
        </a:p>
      </dgm:t>
    </dgm:pt>
    <dgm:pt modelId="{1CF59D67-7D56-4C57-A11C-067ABCFEC446}" type="pres">
      <dgm:prSet presAssocID="{2C7967FA-72FD-48D4-93E3-12D06B824378}" presName="linear" presStyleCnt="0">
        <dgm:presLayoutVars>
          <dgm:animLvl val="lvl"/>
          <dgm:resizeHandles val="exact"/>
        </dgm:presLayoutVars>
      </dgm:prSet>
      <dgm:spPr/>
    </dgm:pt>
    <dgm:pt modelId="{949559D1-A2AC-454A-BC82-31CCB3916D3D}" type="pres">
      <dgm:prSet presAssocID="{556CB555-D02E-40C3-9F91-B5A905368F83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512E2954-44D6-4EF7-9AF6-6FA1DC9E9A36}" type="pres">
      <dgm:prSet presAssocID="{42FFE5C4-E4D5-4DCA-AC2F-AF06F2EAFEED}" presName="spacer" presStyleCnt="0"/>
      <dgm:spPr/>
    </dgm:pt>
    <dgm:pt modelId="{3E5AF94B-C2B1-41CF-A941-046EA1B8E8A4}" type="pres">
      <dgm:prSet presAssocID="{FDAC2DE0-795A-41A9-A392-8217D9628002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9FE5370E-38F0-496D-9972-22A3BAF88601}" type="pres">
      <dgm:prSet presAssocID="{0210F3F9-36A7-44BA-B19A-1FF59DFCC2B2}" presName="spacer" presStyleCnt="0"/>
      <dgm:spPr/>
    </dgm:pt>
    <dgm:pt modelId="{36EDF3F9-6C53-48C4-BF71-250275C1E622}" type="pres">
      <dgm:prSet presAssocID="{5C8376BF-3662-4CA0-8FED-CD03012118D9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303FABB6-B1FC-43EF-9C7B-B1AD9D88CDE0}" type="pres">
      <dgm:prSet presAssocID="{E653B000-9AAD-408E-AC0A-8AAD149AF764}" presName="spacer" presStyleCnt="0"/>
      <dgm:spPr/>
    </dgm:pt>
    <dgm:pt modelId="{3101F7C1-982E-4D31-8E3D-B5B02CBC0E11}" type="pres">
      <dgm:prSet presAssocID="{E90CA9B5-57E6-4B05-80A9-FDCAC51FDEA2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9558AFCD-7A36-4DF9-A0D9-6AB95F49C144}" type="pres">
      <dgm:prSet presAssocID="{93F32E14-7EF3-4895-ADC3-ACC899646D53}" presName="spacer" presStyleCnt="0"/>
      <dgm:spPr/>
    </dgm:pt>
    <dgm:pt modelId="{43F7FABA-3553-4987-AF2D-C26241D46478}" type="pres">
      <dgm:prSet presAssocID="{B3DF8481-A602-4DAE-9183-A056C4375A78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510DD6EA-12ED-41C1-83ED-B94F97A522ED}" type="pres">
      <dgm:prSet presAssocID="{46BC18A6-E815-475A-A03D-69521186057A}" presName="spacer" presStyleCnt="0"/>
      <dgm:spPr/>
    </dgm:pt>
    <dgm:pt modelId="{5CB68176-D569-4A5C-BD3E-D188CA54FBB6}" type="pres">
      <dgm:prSet presAssocID="{AB3E2469-FDC4-492F-9940-B51CB1B53ED5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C6A6F259-A7DA-4348-83C9-B26634CB6464}" type="pres">
      <dgm:prSet presAssocID="{4C8DB95A-B09F-4CDB-A4FA-0D01A92507A2}" presName="spacer" presStyleCnt="0"/>
      <dgm:spPr/>
    </dgm:pt>
    <dgm:pt modelId="{4498DEAE-CF4D-44A3-A858-A0E9A2BCE15A}" type="pres">
      <dgm:prSet presAssocID="{4E9E4D5A-223C-4297-8297-C705115F2E18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F511C900-D54C-48C5-9F64-A895081C66B9}" type="presOf" srcId="{AB3E2469-FDC4-492F-9940-B51CB1B53ED5}" destId="{5CB68176-D569-4A5C-BD3E-D188CA54FBB6}" srcOrd="0" destOrd="0" presId="urn:microsoft.com/office/officeart/2005/8/layout/vList2"/>
    <dgm:cxn modelId="{D20A7214-ADD9-43B6-B2BC-6E153B4F33C4}" srcId="{2C7967FA-72FD-48D4-93E3-12D06B824378}" destId="{556CB555-D02E-40C3-9F91-B5A905368F83}" srcOrd="0" destOrd="0" parTransId="{09DAC16C-2E93-4E99-A5FE-AC007011EA45}" sibTransId="{42FFE5C4-E4D5-4DCA-AC2F-AF06F2EAFEED}"/>
    <dgm:cxn modelId="{8C318014-E214-41A7-B905-A319B7D2136A}" type="presOf" srcId="{B3DF8481-A602-4DAE-9183-A056C4375A78}" destId="{43F7FABA-3553-4987-AF2D-C26241D46478}" srcOrd="0" destOrd="0" presId="urn:microsoft.com/office/officeart/2005/8/layout/vList2"/>
    <dgm:cxn modelId="{A2851616-0874-435A-BFE1-1FD5FE2F2ED2}" srcId="{2C7967FA-72FD-48D4-93E3-12D06B824378}" destId="{FDAC2DE0-795A-41A9-A392-8217D9628002}" srcOrd="1" destOrd="0" parTransId="{58D109E4-D5CD-46E9-9E7A-7F6C30892B8B}" sibTransId="{0210F3F9-36A7-44BA-B19A-1FF59DFCC2B2}"/>
    <dgm:cxn modelId="{8A579917-942C-4359-9AEB-A5349A9221F0}" type="presOf" srcId="{4E9E4D5A-223C-4297-8297-C705115F2E18}" destId="{4498DEAE-CF4D-44A3-A858-A0E9A2BCE15A}" srcOrd="0" destOrd="0" presId="urn:microsoft.com/office/officeart/2005/8/layout/vList2"/>
    <dgm:cxn modelId="{B2E08D19-5979-40AF-92AA-FD81925D4A8A}" type="presOf" srcId="{2C7967FA-72FD-48D4-93E3-12D06B824378}" destId="{1CF59D67-7D56-4C57-A11C-067ABCFEC446}" srcOrd="0" destOrd="0" presId="urn:microsoft.com/office/officeart/2005/8/layout/vList2"/>
    <dgm:cxn modelId="{1515672A-2DCB-4FDD-B330-B0CC7B08BB06}" type="presOf" srcId="{5C8376BF-3662-4CA0-8FED-CD03012118D9}" destId="{36EDF3F9-6C53-48C4-BF71-250275C1E622}" srcOrd="0" destOrd="0" presId="urn:microsoft.com/office/officeart/2005/8/layout/vList2"/>
    <dgm:cxn modelId="{E3B31051-CE9E-4F74-BBCF-D7DCBB7A229A}" srcId="{2C7967FA-72FD-48D4-93E3-12D06B824378}" destId="{5C8376BF-3662-4CA0-8FED-CD03012118D9}" srcOrd="2" destOrd="0" parTransId="{7FDF4A03-8834-44EF-A2F3-D54551640E72}" sibTransId="{E653B000-9AAD-408E-AC0A-8AAD149AF764}"/>
    <dgm:cxn modelId="{CF584C7E-0DD7-4417-838D-E98D5938DF63}" srcId="{2C7967FA-72FD-48D4-93E3-12D06B824378}" destId="{4E9E4D5A-223C-4297-8297-C705115F2E18}" srcOrd="6" destOrd="0" parTransId="{37308F35-3C32-4360-A0E7-3CE5EB8BF23B}" sibTransId="{D78B41EC-7A64-4109-B316-F4C05F7949D0}"/>
    <dgm:cxn modelId="{5D2867A0-985D-4137-B893-E3959549993C}" srcId="{2C7967FA-72FD-48D4-93E3-12D06B824378}" destId="{E90CA9B5-57E6-4B05-80A9-FDCAC51FDEA2}" srcOrd="3" destOrd="0" parTransId="{723696F5-6D29-4601-8B8E-24FF7B54EAFB}" sibTransId="{93F32E14-7EF3-4895-ADC3-ACC899646D53}"/>
    <dgm:cxn modelId="{25F9D6A0-CC93-433D-9C7D-C0CBAC48E96E}" type="presOf" srcId="{FDAC2DE0-795A-41A9-A392-8217D9628002}" destId="{3E5AF94B-C2B1-41CF-A941-046EA1B8E8A4}" srcOrd="0" destOrd="0" presId="urn:microsoft.com/office/officeart/2005/8/layout/vList2"/>
    <dgm:cxn modelId="{1D9EE1B2-AE46-49D7-A2C9-FB6F82D5C952}" type="presOf" srcId="{556CB555-D02E-40C3-9F91-B5A905368F83}" destId="{949559D1-A2AC-454A-BC82-31CCB3916D3D}" srcOrd="0" destOrd="0" presId="urn:microsoft.com/office/officeart/2005/8/layout/vList2"/>
    <dgm:cxn modelId="{B4F271C9-2312-4020-B7C5-391EA9B4DC9F}" srcId="{2C7967FA-72FD-48D4-93E3-12D06B824378}" destId="{AB3E2469-FDC4-492F-9940-B51CB1B53ED5}" srcOrd="5" destOrd="0" parTransId="{74A46B16-62E7-4069-9311-52600E413F35}" sibTransId="{4C8DB95A-B09F-4CDB-A4FA-0D01A92507A2}"/>
    <dgm:cxn modelId="{23028CDD-923A-4555-BB6A-9E9DB72C7C32}" type="presOf" srcId="{E90CA9B5-57E6-4B05-80A9-FDCAC51FDEA2}" destId="{3101F7C1-982E-4D31-8E3D-B5B02CBC0E11}" srcOrd="0" destOrd="0" presId="urn:microsoft.com/office/officeart/2005/8/layout/vList2"/>
    <dgm:cxn modelId="{E8125DED-6659-4C69-BB99-0EB406983090}" srcId="{2C7967FA-72FD-48D4-93E3-12D06B824378}" destId="{B3DF8481-A602-4DAE-9183-A056C4375A78}" srcOrd="4" destOrd="0" parTransId="{A4ACC245-EEC5-436B-BF1F-AA14ECC89FBA}" sibTransId="{46BC18A6-E815-475A-A03D-69521186057A}"/>
    <dgm:cxn modelId="{6F29CC1E-06FC-455B-89AE-922F90889BE3}" type="presParOf" srcId="{1CF59D67-7D56-4C57-A11C-067ABCFEC446}" destId="{949559D1-A2AC-454A-BC82-31CCB3916D3D}" srcOrd="0" destOrd="0" presId="urn:microsoft.com/office/officeart/2005/8/layout/vList2"/>
    <dgm:cxn modelId="{9022FCA7-3CCE-42C5-A019-82B20F4B4FDF}" type="presParOf" srcId="{1CF59D67-7D56-4C57-A11C-067ABCFEC446}" destId="{512E2954-44D6-4EF7-9AF6-6FA1DC9E9A36}" srcOrd="1" destOrd="0" presId="urn:microsoft.com/office/officeart/2005/8/layout/vList2"/>
    <dgm:cxn modelId="{F9059CA5-D403-421D-83BB-3E6A8ADDB249}" type="presParOf" srcId="{1CF59D67-7D56-4C57-A11C-067ABCFEC446}" destId="{3E5AF94B-C2B1-41CF-A941-046EA1B8E8A4}" srcOrd="2" destOrd="0" presId="urn:microsoft.com/office/officeart/2005/8/layout/vList2"/>
    <dgm:cxn modelId="{AA1FF623-D295-43BE-B3D9-28E901E73663}" type="presParOf" srcId="{1CF59D67-7D56-4C57-A11C-067ABCFEC446}" destId="{9FE5370E-38F0-496D-9972-22A3BAF88601}" srcOrd="3" destOrd="0" presId="urn:microsoft.com/office/officeart/2005/8/layout/vList2"/>
    <dgm:cxn modelId="{47A90631-E71B-425C-8F6D-A8322DA57F2B}" type="presParOf" srcId="{1CF59D67-7D56-4C57-A11C-067ABCFEC446}" destId="{36EDF3F9-6C53-48C4-BF71-250275C1E622}" srcOrd="4" destOrd="0" presId="urn:microsoft.com/office/officeart/2005/8/layout/vList2"/>
    <dgm:cxn modelId="{BC76969E-8272-4937-AD43-124C7840A728}" type="presParOf" srcId="{1CF59D67-7D56-4C57-A11C-067ABCFEC446}" destId="{303FABB6-B1FC-43EF-9C7B-B1AD9D88CDE0}" srcOrd="5" destOrd="0" presId="urn:microsoft.com/office/officeart/2005/8/layout/vList2"/>
    <dgm:cxn modelId="{ABF193DF-AA92-4C48-9C57-52D52964A376}" type="presParOf" srcId="{1CF59D67-7D56-4C57-A11C-067ABCFEC446}" destId="{3101F7C1-982E-4D31-8E3D-B5B02CBC0E11}" srcOrd="6" destOrd="0" presId="urn:microsoft.com/office/officeart/2005/8/layout/vList2"/>
    <dgm:cxn modelId="{6484D8B1-7D03-4D21-8D9C-EFB65BCC84A5}" type="presParOf" srcId="{1CF59D67-7D56-4C57-A11C-067ABCFEC446}" destId="{9558AFCD-7A36-4DF9-A0D9-6AB95F49C144}" srcOrd="7" destOrd="0" presId="urn:microsoft.com/office/officeart/2005/8/layout/vList2"/>
    <dgm:cxn modelId="{295E877F-87B7-409F-8A22-AB8A0C6B8F4E}" type="presParOf" srcId="{1CF59D67-7D56-4C57-A11C-067ABCFEC446}" destId="{43F7FABA-3553-4987-AF2D-C26241D46478}" srcOrd="8" destOrd="0" presId="urn:microsoft.com/office/officeart/2005/8/layout/vList2"/>
    <dgm:cxn modelId="{401356A8-9DF8-4B12-B8D2-84FDD582A9B9}" type="presParOf" srcId="{1CF59D67-7D56-4C57-A11C-067ABCFEC446}" destId="{510DD6EA-12ED-41C1-83ED-B94F97A522ED}" srcOrd="9" destOrd="0" presId="urn:microsoft.com/office/officeart/2005/8/layout/vList2"/>
    <dgm:cxn modelId="{34B9C3BD-27EA-44AE-BD3A-BF617D1E07B2}" type="presParOf" srcId="{1CF59D67-7D56-4C57-A11C-067ABCFEC446}" destId="{5CB68176-D569-4A5C-BD3E-D188CA54FBB6}" srcOrd="10" destOrd="0" presId="urn:microsoft.com/office/officeart/2005/8/layout/vList2"/>
    <dgm:cxn modelId="{60BE9065-7E66-45DC-BA81-A123FB005BD1}" type="presParOf" srcId="{1CF59D67-7D56-4C57-A11C-067ABCFEC446}" destId="{C6A6F259-A7DA-4348-83C9-B26634CB6464}" srcOrd="11" destOrd="0" presId="urn:microsoft.com/office/officeart/2005/8/layout/vList2"/>
    <dgm:cxn modelId="{E0EBB50B-EB8C-4E51-BB00-16E715805F7C}" type="presParOf" srcId="{1CF59D67-7D56-4C57-A11C-067ABCFEC446}" destId="{4498DEAE-CF4D-44A3-A858-A0E9A2BCE15A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00BA667-E162-497F-A400-7DF3C6920EAD}" type="doc">
      <dgm:prSet loTypeId="urn:microsoft.com/office/officeart/2005/8/layout/target3" loCatId="relationship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3F167262-E61F-4BBC-8259-376CA6665821}">
      <dgm:prSet custT="1"/>
      <dgm:spPr/>
      <dgm:t>
        <a:bodyPr/>
        <a:lstStyle/>
        <a:p>
          <a:pPr algn="just" rtl="0"/>
          <a:r>
            <a:rPr lang="tr-TR" sz="2000" dirty="0">
              <a:latin typeface="Cambria" panose="02040503050406030204" pitchFamily="18" charset="0"/>
              <a:ea typeface="Cambria" panose="02040503050406030204" pitchFamily="18" charset="0"/>
            </a:rPr>
            <a:t>T</a:t>
          </a:r>
          <a:r>
            <a:rPr lang="es-ES" sz="2000" dirty="0" err="1">
              <a:latin typeface="Cambria" panose="02040503050406030204" pitchFamily="18" charset="0"/>
              <a:ea typeface="Cambria" panose="02040503050406030204" pitchFamily="18" charset="0"/>
            </a:rPr>
            <a:t>icari</a:t>
          </a:r>
          <a:r>
            <a:rPr lang="es-E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s-ES" sz="2000" dirty="0" err="1">
              <a:latin typeface="Cambria" panose="02040503050406030204" pitchFamily="18" charset="0"/>
              <a:ea typeface="Cambria" panose="02040503050406030204" pitchFamily="18" charset="0"/>
            </a:rPr>
            <a:t>sigorta</a:t>
          </a:r>
          <a:r>
            <a:rPr lang="es-ES" sz="2000" dirty="0">
              <a:latin typeface="Cambria" panose="02040503050406030204" pitchFamily="18" charset="0"/>
              <a:ea typeface="Cambria" panose="02040503050406030204" pitchFamily="18" charset="0"/>
            </a:rPr>
            <a:t> ve </a:t>
          </a:r>
          <a:r>
            <a:rPr lang="es-ES" sz="2000" dirty="0" err="1">
              <a:latin typeface="Cambria" panose="02040503050406030204" pitchFamily="18" charset="0"/>
              <a:ea typeface="Cambria" panose="02040503050406030204" pitchFamily="18" charset="0"/>
            </a:rPr>
            <a:t>yardımlaşma</a:t>
          </a:r>
          <a:r>
            <a:rPr lang="tr-TR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sigortası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ayırımı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yapmadan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bütünüyle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tr-TR" sz="2000" dirty="0">
              <a:latin typeface="Cambria" panose="02040503050406030204" pitchFamily="18" charset="0"/>
              <a:ea typeface="Cambria" panose="02040503050406030204" pitchFamily="18" charset="0"/>
            </a:rPr>
            <a:t>sigortaya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karşı</a:t>
          </a:r>
          <a:r>
            <a:rPr lang="tr-TR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çıkıp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, her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ikisinin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de haram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İslam’a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aykırı</a:t>
          </a:r>
          <a:r>
            <a:rPr lang="tr-TR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kurumlar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olduğunu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söyleyenler</a:t>
          </a:r>
          <a:endParaRPr lang="en-US" sz="20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AB5A568F-AE48-465F-BFC1-1C2F6A3A528F}" type="parTrans" cxnId="{4E9A8E70-FA77-4BC1-817A-71D1E827AB72}">
      <dgm:prSet/>
      <dgm:spPr/>
      <dgm:t>
        <a:bodyPr/>
        <a:lstStyle/>
        <a:p>
          <a:endParaRPr lang="tr-TR"/>
        </a:p>
      </dgm:t>
    </dgm:pt>
    <dgm:pt modelId="{6AC6DE7E-52AC-4C9D-837C-1CD257FBDC0D}" type="sibTrans" cxnId="{4E9A8E70-FA77-4BC1-817A-71D1E827AB72}">
      <dgm:prSet/>
      <dgm:spPr/>
      <dgm:t>
        <a:bodyPr/>
        <a:lstStyle/>
        <a:p>
          <a:endParaRPr lang="tr-TR"/>
        </a:p>
      </dgm:t>
    </dgm:pt>
    <dgm:pt modelId="{B2A58D88-FD2B-4225-A7B7-779C6CE78F33}">
      <dgm:prSet custT="1"/>
      <dgm:spPr/>
      <dgm:t>
        <a:bodyPr/>
        <a:lstStyle/>
        <a:p>
          <a:pPr algn="just" rtl="0"/>
          <a:r>
            <a:rPr lang="tr-TR" sz="2000" dirty="0">
              <a:latin typeface="Cambria" panose="02040503050406030204" pitchFamily="18" charset="0"/>
              <a:ea typeface="Cambria" panose="02040503050406030204" pitchFamily="18" charset="0"/>
            </a:rPr>
            <a:t>T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icari</a:t>
          </a:r>
          <a:r>
            <a:rPr lang="tr-TR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sigorta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ile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yardımlaşma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sigortası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arasında</a:t>
          </a:r>
          <a:r>
            <a:rPr lang="tr-TR" sz="2000" dirty="0">
              <a:latin typeface="Cambria" panose="02040503050406030204" pitchFamily="18" charset="0"/>
              <a:ea typeface="Cambria" panose="02040503050406030204" pitchFamily="18" charset="0"/>
            </a:rPr>
            <a:t> keskin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ayırım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yaparak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ticari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sigortanın</a:t>
          </a:r>
          <a:r>
            <a:rPr lang="tr-TR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haram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yasak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iken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yardımlaşma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sigortasının</a:t>
          </a:r>
          <a:r>
            <a:rPr lang="tr-TR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meşrû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olduğu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görüşünü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öne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süren</a:t>
          </a:r>
          <a:r>
            <a:rPr lang="tr-TR" sz="2000" dirty="0" err="1">
              <a:latin typeface="Cambria" panose="02040503050406030204" pitchFamily="18" charset="0"/>
              <a:ea typeface="Cambria" panose="02040503050406030204" pitchFamily="18" charset="0"/>
            </a:rPr>
            <a:t>ler</a:t>
          </a:r>
          <a:endParaRPr lang="en-US" sz="20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A1DE3766-18D4-4AE9-843D-8999055720F7}" type="parTrans" cxnId="{F031558E-85E7-411F-9EA5-1C691DA18329}">
      <dgm:prSet/>
      <dgm:spPr/>
      <dgm:t>
        <a:bodyPr/>
        <a:lstStyle/>
        <a:p>
          <a:endParaRPr lang="tr-TR"/>
        </a:p>
      </dgm:t>
    </dgm:pt>
    <dgm:pt modelId="{9CF40C4C-FD67-4FC5-8296-016CD7750A39}" type="sibTrans" cxnId="{F031558E-85E7-411F-9EA5-1C691DA18329}">
      <dgm:prSet/>
      <dgm:spPr/>
      <dgm:t>
        <a:bodyPr/>
        <a:lstStyle/>
        <a:p>
          <a:endParaRPr lang="tr-TR"/>
        </a:p>
      </dgm:t>
    </dgm:pt>
    <dgm:pt modelId="{93656C1D-A792-4B3B-A256-601545C78525}">
      <dgm:prSet custT="1"/>
      <dgm:spPr/>
      <dgm:t>
        <a:bodyPr/>
        <a:lstStyle/>
        <a:p>
          <a:pPr algn="just" rtl="0"/>
          <a:r>
            <a:rPr lang="tr-TR" sz="2000" dirty="0">
              <a:latin typeface="Cambria" panose="02040503050406030204" pitchFamily="18" charset="0"/>
              <a:ea typeface="Cambria" panose="02040503050406030204" pitchFamily="18" charset="0"/>
            </a:rPr>
            <a:t>T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icari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sigorta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ile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yardımlaşma</a:t>
          </a:r>
          <a:r>
            <a:rPr lang="tr-TR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sigortası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arasında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tr-TR" sz="2000" dirty="0">
              <a:latin typeface="Cambria" panose="02040503050406030204" pitchFamily="18" charset="0"/>
              <a:ea typeface="Cambria" panose="02040503050406030204" pitchFamily="18" charset="0"/>
            </a:rPr>
            <a:t>büyük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fark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olmadığı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bu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sebeple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ticari</a:t>
          </a:r>
          <a:r>
            <a:rPr lang="tr-TR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sigortanın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da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İslami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ilkelerle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çelişmeyip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yardımlaşma</a:t>
          </a:r>
          <a:r>
            <a:rPr lang="tr-TR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risk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paylaşımı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kurumu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olduğunu</a:t>
          </a:r>
          <a:r>
            <a:rPr lang="tr-TR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savun</a:t>
          </a:r>
          <a:r>
            <a:rPr lang="tr-TR" sz="2000" dirty="0">
              <a:latin typeface="Cambria" panose="02040503050406030204" pitchFamily="18" charset="0"/>
              <a:ea typeface="Cambria" panose="02040503050406030204" pitchFamily="18" charset="0"/>
            </a:rPr>
            <a:t>anlar</a:t>
          </a:r>
          <a:endParaRPr lang="en-US" sz="20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1461E535-17C7-4896-B510-38A2C8310778}" type="parTrans" cxnId="{C153B06A-6398-4D2A-B918-C41C36938D3B}">
      <dgm:prSet/>
      <dgm:spPr/>
      <dgm:t>
        <a:bodyPr/>
        <a:lstStyle/>
        <a:p>
          <a:endParaRPr lang="tr-TR"/>
        </a:p>
      </dgm:t>
    </dgm:pt>
    <dgm:pt modelId="{B990DA78-1C9B-4806-A6C6-BF9A39B3BE53}" type="sibTrans" cxnId="{C153B06A-6398-4D2A-B918-C41C36938D3B}">
      <dgm:prSet/>
      <dgm:spPr/>
      <dgm:t>
        <a:bodyPr/>
        <a:lstStyle/>
        <a:p>
          <a:endParaRPr lang="tr-TR"/>
        </a:p>
      </dgm:t>
    </dgm:pt>
    <dgm:pt modelId="{754EBEFD-70C8-4226-BEFE-6980810C9B54}" type="pres">
      <dgm:prSet presAssocID="{200BA667-E162-497F-A400-7DF3C6920EAD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EAF7CAD8-BC47-4BB1-B866-5B072EB84C2D}" type="pres">
      <dgm:prSet presAssocID="{3F167262-E61F-4BBC-8259-376CA6665821}" presName="circle1" presStyleLbl="node1" presStyleIdx="0" presStyleCnt="3"/>
      <dgm:spPr/>
    </dgm:pt>
    <dgm:pt modelId="{900B4537-C278-4158-B222-D1E1B1C936ED}" type="pres">
      <dgm:prSet presAssocID="{3F167262-E61F-4BBC-8259-376CA6665821}" presName="space" presStyleCnt="0"/>
      <dgm:spPr/>
    </dgm:pt>
    <dgm:pt modelId="{7594DA75-9F3A-4C73-8A14-0DF5CCFEDB2C}" type="pres">
      <dgm:prSet presAssocID="{3F167262-E61F-4BBC-8259-376CA6665821}" presName="rect1" presStyleLbl="alignAcc1" presStyleIdx="0" presStyleCnt="3"/>
      <dgm:spPr/>
    </dgm:pt>
    <dgm:pt modelId="{A7044A75-039D-4F31-AE22-99A639B42CCE}" type="pres">
      <dgm:prSet presAssocID="{B2A58D88-FD2B-4225-A7B7-779C6CE78F33}" presName="vertSpace2" presStyleLbl="node1" presStyleIdx="0" presStyleCnt="3"/>
      <dgm:spPr/>
    </dgm:pt>
    <dgm:pt modelId="{9A6B683B-1163-41B7-A7CE-73351D1E003C}" type="pres">
      <dgm:prSet presAssocID="{B2A58D88-FD2B-4225-A7B7-779C6CE78F33}" presName="circle2" presStyleLbl="node1" presStyleIdx="1" presStyleCnt="3"/>
      <dgm:spPr/>
    </dgm:pt>
    <dgm:pt modelId="{7F93693F-F87B-40D8-847D-2DE2683B1A91}" type="pres">
      <dgm:prSet presAssocID="{B2A58D88-FD2B-4225-A7B7-779C6CE78F33}" presName="rect2" presStyleLbl="alignAcc1" presStyleIdx="1" presStyleCnt="3"/>
      <dgm:spPr/>
    </dgm:pt>
    <dgm:pt modelId="{7E9B0B0D-18F6-4F91-95A6-CE05F3AE65E2}" type="pres">
      <dgm:prSet presAssocID="{93656C1D-A792-4B3B-A256-601545C78525}" presName="vertSpace3" presStyleLbl="node1" presStyleIdx="1" presStyleCnt="3"/>
      <dgm:spPr/>
    </dgm:pt>
    <dgm:pt modelId="{2226B077-02DC-42D2-AA0B-9E7544D6604E}" type="pres">
      <dgm:prSet presAssocID="{93656C1D-A792-4B3B-A256-601545C78525}" presName="circle3" presStyleLbl="node1" presStyleIdx="2" presStyleCnt="3"/>
      <dgm:spPr/>
    </dgm:pt>
    <dgm:pt modelId="{BE104754-13E3-4236-A6D9-5E6E04FBAE24}" type="pres">
      <dgm:prSet presAssocID="{93656C1D-A792-4B3B-A256-601545C78525}" presName="rect3" presStyleLbl="alignAcc1" presStyleIdx="2" presStyleCnt="3"/>
      <dgm:spPr/>
    </dgm:pt>
    <dgm:pt modelId="{2374050B-DD63-40DC-A29D-625356275D91}" type="pres">
      <dgm:prSet presAssocID="{3F167262-E61F-4BBC-8259-376CA6665821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D71C02CF-65C5-4F43-A25C-9567442414F6}" type="pres">
      <dgm:prSet presAssocID="{B2A58D88-FD2B-4225-A7B7-779C6CE78F33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456EB4FD-48CD-4526-A516-E79A53F342B7}" type="pres">
      <dgm:prSet presAssocID="{93656C1D-A792-4B3B-A256-601545C78525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26DB4208-F610-42E5-8FF7-0851B4EB7B43}" type="presOf" srcId="{B2A58D88-FD2B-4225-A7B7-779C6CE78F33}" destId="{7F93693F-F87B-40D8-847D-2DE2683B1A91}" srcOrd="0" destOrd="0" presId="urn:microsoft.com/office/officeart/2005/8/layout/target3"/>
    <dgm:cxn modelId="{8DB65409-5B2B-433A-8B0D-4AEB350DE825}" type="presOf" srcId="{93656C1D-A792-4B3B-A256-601545C78525}" destId="{456EB4FD-48CD-4526-A516-E79A53F342B7}" srcOrd="1" destOrd="0" presId="urn:microsoft.com/office/officeart/2005/8/layout/target3"/>
    <dgm:cxn modelId="{F4370817-9A7E-4132-BB23-51D3DB7C4CBF}" type="presOf" srcId="{3F167262-E61F-4BBC-8259-376CA6665821}" destId="{7594DA75-9F3A-4C73-8A14-0DF5CCFEDB2C}" srcOrd="0" destOrd="0" presId="urn:microsoft.com/office/officeart/2005/8/layout/target3"/>
    <dgm:cxn modelId="{A263E761-0EF5-45E6-8376-2B415FAC5339}" type="presOf" srcId="{93656C1D-A792-4B3B-A256-601545C78525}" destId="{BE104754-13E3-4236-A6D9-5E6E04FBAE24}" srcOrd="0" destOrd="0" presId="urn:microsoft.com/office/officeart/2005/8/layout/target3"/>
    <dgm:cxn modelId="{C153B06A-6398-4D2A-B918-C41C36938D3B}" srcId="{200BA667-E162-497F-A400-7DF3C6920EAD}" destId="{93656C1D-A792-4B3B-A256-601545C78525}" srcOrd="2" destOrd="0" parTransId="{1461E535-17C7-4896-B510-38A2C8310778}" sibTransId="{B990DA78-1C9B-4806-A6C6-BF9A39B3BE53}"/>
    <dgm:cxn modelId="{4E9A8E70-FA77-4BC1-817A-71D1E827AB72}" srcId="{200BA667-E162-497F-A400-7DF3C6920EAD}" destId="{3F167262-E61F-4BBC-8259-376CA6665821}" srcOrd="0" destOrd="0" parTransId="{AB5A568F-AE48-465F-BFC1-1C2F6A3A528F}" sibTransId="{6AC6DE7E-52AC-4C9D-837C-1CD257FBDC0D}"/>
    <dgm:cxn modelId="{D8E1AC53-ADAD-45A8-9FBB-BDFC40BC38F7}" type="presOf" srcId="{B2A58D88-FD2B-4225-A7B7-779C6CE78F33}" destId="{D71C02CF-65C5-4F43-A25C-9567442414F6}" srcOrd="1" destOrd="0" presId="urn:microsoft.com/office/officeart/2005/8/layout/target3"/>
    <dgm:cxn modelId="{F031558E-85E7-411F-9EA5-1C691DA18329}" srcId="{200BA667-E162-497F-A400-7DF3C6920EAD}" destId="{B2A58D88-FD2B-4225-A7B7-779C6CE78F33}" srcOrd="1" destOrd="0" parTransId="{A1DE3766-18D4-4AE9-843D-8999055720F7}" sibTransId="{9CF40C4C-FD67-4FC5-8296-016CD7750A39}"/>
    <dgm:cxn modelId="{6E7E25C5-456A-4F79-98A7-FA6883EF8A01}" type="presOf" srcId="{3F167262-E61F-4BBC-8259-376CA6665821}" destId="{2374050B-DD63-40DC-A29D-625356275D91}" srcOrd="1" destOrd="0" presId="urn:microsoft.com/office/officeart/2005/8/layout/target3"/>
    <dgm:cxn modelId="{8CA187F7-1959-41E2-A74D-44A525FE808B}" type="presOf" srcId="{200BA667-E162-497F-A400-7DF3C6920EAD}" destId="{754EBEFD-70C8-4226-BEFE-6980810C9B54}" srcOrd="0" destOrd="0" presId="urn:microsoft.com/office/officeart/2005/8/layout/target3"/>
    <dgm:cxn modelId="{0F3BC313-1CDB-4D99-A9FE-00CB36FDBBA1}" type="presParOf" srcId="{754EBEFD-70C8-4226-BEFE-6980810C9B54}" destId="{EAF7CAD8-BC47-4BB1-B866-5B072EB84C2D}" srcOrd="0" destOrd="0" presId="urn:microsoft.com/office/officeart/2005/8/layout/target3"/>
    <dgm:cxn modelId="{A67CF016-5A7A-439D-BB29-DE24E06B9739}" type="presParOf" srcId="{754EBEFD-70C8-4226-BEFE-6980810C9B54}" destId="{900B4537-C278-4158-B222-D1E1B1C936ED}" srcOrd="1" destOrd="0" presId="urn:microsoft.com/office/officeart/2005/8/layout/target3"/>
    <dgm:cxn modelId="{2BEB5BF5-3F80-41A6-9591-B7D19B643C3F}" type="presParOf" srcId="{754EBEFD-70C8-4226-BEFE-6980810C9B54}" destId="{7594DA75-9F3A-4C73-8A14-0DF5CCFEDB2C}" srcOrd="2" destOrd="0" presId="urn:microsoft.com/office/officeart/2005/8/layout/target3"/>
    <dgm:cxn modelId="{8EF47A80-48AE-4BE4-9D0E-0020A0406A89}" type="presParOf" srcId="{754EBEFD-70C8-4226-BEFE-6980810C9B54}" destId="{A7044A75-039D-4F31-AE22-99A639B42CCE}" srcOrd="3" destOrd="0" presId="urn:microsoft.com/office/officeart/2005/8/layout/target3"/>
    <dgm:cxn modelId="{1A4DB824-394D-48EA-AAA9-EBD2272F1DCC}" type="presParOf" srcId="{754EBEFD-70C8-4226-BEFE-6980810C9B54}" destId="{9A6B683B-1163-41B7-A7CE-73351D1E003C}" srcOrd="4" destOrd="0" presId="urn:microsoft.com/office/officeart/2005/8/layout/target3"/>
    <dgm:cxn modelId="{D6397FE1-3AD4-4F92-85E0-85FC05970F42}" type="presParOf" srcId="{754EBEFD-70C8-4226-BEFE-6980810C9B54}" destId="{7F93693F-F87B-40D8-847D-2DE2683B1A91}" srcOrd="5" destOrd="0" presId="urn:microsoft.com/office/officeart/2005/8/layout/target3"/>
    <dgm:cxn modelId="{147AB521-AE9E-4601-98BF-9830E1DA9614}" type="presParOf" srcId="{754EBEFD-70C8-4226-BEFE-6980810C9B54}" destId="{7E9B0B0D-18F6-4F91-95A6-CE05F3AE65E2}" srcOrd="6" destOrd="0" presId="urn:microsoft.com/office/officeart/2005/8/layout/target3"/>
    <dgm:cxn modelId="{D875C96C-82F6-416A-8D08-8CD11A3E236C}" type="presParOf" srcId="{754EBEFD-70C8-4226-BEFE-6980810C9B54}" destId="{2226B077-02DC-42D2-AA0B-9E7544D6604E}" srcOrd="7" destOrd="0" presId="urn:microsoft.com/office/officeart/2005/8/layout/target3"/>
    <dgm:cxn modelId="{5C4365A1-F740-497C-BEFF-6321C1AC9A13}" type="presParOf" srcId="{754EBEFD-70C8-4226-BEFE-6980810C9B54}" destId="{BE104754-13E3-4236-A6D9-5E6E04FBAE24}" srcOrd="8" destOrd="0" presId="urn:microsoft.com/office/officeart/2005/8/layout/target3"/>
    <dgm:cxn modelId="{C8501291-0657-4B40-9419-EDDCCBDABCF5}" type="presParOf" srcId="{754EBEFD-70C8-4226-BEFE-6980810C9B54}" destId="{2374050B-DD63-40DC-A29D-625356275D91}" srcOrd="9" destOrd="0" presId="urn:microsoft.com/office/officeart/2005/8/layout/target3"/>
    <dgm:cxn modelId="{AE9DE41B-6405-4FB4-B39D-B44E9F3FDD5B}" type="presParOf" srcId="{754EBEFD-70C8-4226-BEFE-6980810C9B54}" destId="{D71C02CF-65C5-4F43-A25C-9567442414F6}" srcOrd="10" destOrd="0" presId="urn:microsoft.com/office/officeart/2005/8/layout/target3"/>
    <dgm:cxn modelId="{B4CDD0A5-62D9-44A8-98C4-1691A40F9906}" type="presParOf" srcId="{754EBEFD-70C8-4226-BEFE-6980810C9B54}" destId="{456EB4FD-48CD-4526-A516-E79A53F342B7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B584260-7559-4317-894F-A6DC80C12703}" type="doc">
      <dgm:prSet loTypeId="urn:microsoft.com/office/officeart/2008/layout/VerticalCurvedList" loCatId="list" qsTypeId="urn:microsoft.com/office/officeart/2005/8/quickstyle/simple3" qsCatId="simple" csTypeId="urn:microsoft.com/office/officeart/2005/8/colors/accent3_5" csCatId="accent3"/>
      <dgm:spPr/>
      <dgm:t>
        <a:bodyPr/>
        <a:lstStyle/>
        <a:p>
          <a:endParaRPr lang="tr-TR"/>
        </a:p>
      </dgm:t>
    </dgm:pt>
    <dgm:pt modelId="{34A09750-82D4-4062-98E1-1A3420B93091}">
      <dgm:prSet custT="1"/>
      <dgm:spPr/>
      <dgm:t>
        <a:bodyPr/>
        <a:lstStyle/>
        <a:p>
          <a:pPr rtl="0"/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İslam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hukukçularının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çoğunluğunun</a:t>
          </a:r>
          <a:r>
            <a:rPr lang="tr-TR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kanaati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ticari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sigortanın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haram;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yardımlaşma</a:t>
          </a:r>
          <a:r>
            <a:rPr lang="tr-TR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sigortasının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bunun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türü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olan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Tekâfül</a:t>
          </a:r>
          <a:r>
            <a:rPr lang="tr-TR" sz="1600" dirty="0">
              <a:latin typeface="Cambria" panose="02040503050406030204" pitchFamily="18" charset="0"/>
              <a:ea typeface="Cambria" panose="02040503050406030204" pitchFamily="18" charset="0"/>
            </a:rPr>
            <a:t> s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igortacılığının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ise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helal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olduğ</a:t>
          </a:r>
          <a:r>
            <a:rPr lang="tr-TR" sz="1600" dirty="0">
              <a:latin typeface="Cambria" panose="02040503050406030204" pitchFamily="18" charset="0"/>
              <a:ea typeface="Cambria" panose="02040503050406030204" pitchFamily="18" charset="0"/>
            </a:rPr>
            <a:t>u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şeklindedir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gm:t>
    </dgm:pt>
    <dgm:pt modelId="{935D5C18-F0D0-48C6-BD82-197090B82711}" type="parTrans" cxnId="{1F742E96-1FAC-4E22-81C2-7D5DB951134A}">
      <dgm:prSet/>
      <dgm:spPr/>
      <dgm:t>
        <a:bodyPr/>
        <a:lstStyle/>
        <a:p>
          <a:endParaRPr lang="tr-TR"/>
        </a:p>
      </dgm:t>
    </dgm:pt>
    <dgm:pt modelId="{237F6F80-F703-4A22-AAB3-DAAB3FF2F8E3}" type="sibTrans" cxnId="{1F742E96-1FAC-4E22-81C2-7D5DB951134A}">
      <dgm:prSet/>
      <dgm:spPr/>
      <dgm:t>
        <a:bodyPr/>
        <a:lstStyle/>
        <a:p>
          <a:endParaRPr lang="tr-TR"/>
        </a:p>
      </dgm:t>
    </dgm:pt>
    <dgm:pt modelId="{6627887C-E697-468B-B6C1-E6EC0BF52807}">
      <dgm:prSet custT="1"/>
      <dgm:spPr/>
      <dgm:t>
        <a:bodyPr/>
        <a:lstStyle/>
        <a:p>
          <a:pPr rtl="0"/>
          <a:r>
            <a:rPr lang="tr-TR" sz="1600" dirty="0">
              <a:latin typeface="Cambria" panose="02040503050406030204" pitchFamily="18" charset="0"/>
              <a:ea typeface="Cambria" panose="02040503050406030204" pitchFamily="18" charset="0"/>
            </a:rPr>
            <a:t>Çoğunluk </a:t>
          </a:r>
          <a:r>
            <a:rPr lang="tr-TR" sz="1600" dirty="0" err="1">
              <a:latin typeface="Cambria" panose="02040503050406030204" pitchFamily="18" charset="0"/>
              <a:ea typeface="Cambria" panose="02040503050406030204" pitchFamily="18" charset="0"/>
            </a:rPr>
            <a:t>islam</a:t>
          </a:r>
          <a:r>
            <a:rPr lang="tr-TR" sz="1600" dirty="0">
              <a:latin typeface="Cambria" panose="02040503050406030204" pitchFamily="18" charset="0"/>
              <a:ea typeface="Cambria" panose="02040503050406030204" pitchFamily="18" charset="0"/>
            </a:rPr>
            <a:t> hukukçusu, ticari sigortayı ivazlı bir akit; yardımlaşma sigortasını ise teberru akdi olarak görür. Bunun gerekçesi şudur:  </a:t>
          </a:r>
          <a:endParaRPr lang="en-US" sz="16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C695DBA5-1ABB-4D74-A018-88A0A61088DF}" type="parTrans" cxnId="{7857C6EC-3EF0-42DD-A1D4-C2290594E746}">
      <dgm:prSet/>
      <dgm:spPr/>
      <dgm:t>
        <a:bodyPr/>
        <a:lstStyle/>
        <a:p>
          <a:endParaRPr lang="tr-TR"/>
        </a:p>
      </dgm:t>
    </dgm:pt>
    <dgm:pt modelId="{87AA1FDF-ADD0-443F-AD48-9F7DF6473DF4}" type="sibTrans" cxnId="{7857C6EC-3EF0-42DD-A1D4-C2290594E746}">
      <dgm:prSet/>
      <dgm:spPr/>
      <dgm:t>
        <a:bodyPr/>
        <a:lstStyle/>
        <a:p>
          <a:endParaRPr lang="tr-TR"/>
        </a:p>
      </dgm:t>
    </dgm:pt>
    <dgm:pt modelId="{CA8E9843-93BA-46FA-A6FC-B8EE9A4E0342}">
      <dgm:prSet custT="1"/>
      <dgm:spPr/>
      <dgm:t>
        <a:bodyPr/>
        <a:lstStyle/>
        <a:p>
          <a:pPr rtl="0"/>
          <a:r>
            <a:rPr lang="tr-TR" sz="1600" dirty="0">
              <a:latin typeface="Cambria" panose="02040503050406030204" pitchFamily="18" charset="0"/>
              <a:ea typeface="Cambria" panose="02040503050406030204" pitchFamily="18" charset="0"/>
            </a:rPr>
            <a:t>Sigorta himayesi bedelsiz yani teberru olarak yapılabilir. Sigortalananlar da katılım paylarını teberruda bulunmayı taahhüt etmişlerdir.</a:t>
          </a:r>
          <a:endParaRPr lang="en-US" sz="16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FDA0ECB5-C402-4C2D-8A51-5AFCE27C0474}" type="parTrans" cxnId="{780A8D4C-E88D-4254-A39D-5C073A60736F}">
      <dgm:prSet/>
      <dgm:spPr/>
      <dgm:t>
        <a:bodyPr/>
        <a:lstStyle/>
        <a:p>
          <a:endParaRPr lang="tr-TR"/>
        </a:p>
      </dgm:t>
    </dgm:pt>
    <dgm:pt modelId="{B574082D-BDBF-47E8-9EDB-56CB79F3AF38}" type="sibTrans" cxnId="{780A8D4C-E88D-4254-A39D-5C073A60736F}">
      <dgm:prSet/>
      <dgm:spPr/>
      <dgm:t>
        <a:bodyPr/>
        <a:lstStyle/>
        <a:p>
          <a:endParaRPr lang="tr-TR"/>
        </a:p>
      </dgm:t>
    </dgm:pt>
    <dgm:pt modelId="{B9224B77-B955-4C4C-81C6-EC6CD140D881}">
      <dgm:prSet custT="1"/>
      <dgm:spPr/>
      <dgm:t>
        <a:bodyPr/>
        <a:lstStyle/>
        <a:p>
          <a:pPr rtl="0"/>
          <a:r>
            <a:rPr lang="tr-TR" sz="1600" dirty="0">
              <a:latin typeface="Cambria" panose="02040503050406030204" pitchFamily="18" charset="0"/>
              <a:ea typeface="Cambria" panose="02040503050406030204" pitchFamily="18" charset="0"/>
            </a:rPr>
            <a:t>Sigorta akdini ivazlı akit olarak görürsek, faiz ve </a:t>
          </a:r>
          <a:r>
            <a:rPr lang="tr-TR" sz="1600" dirty="0" err="1">
              <a:latin typeface="Cambria" panose="02040503050406030204" pitchFamily="18" charset="0"/>
              <a:ea typeface="Cambria" panose="02040503050406030204" pitchFamily="18" charset="0"/>
            </a:rPr>
            <a:t>ğarar</a:t>
          </a:r>
          <a:r>
            <a:rPr lang="tr-TR" sz="1600" dirty="0">
              <a:latin typeface="Cambria" panose="02040503050406030204" pitchFamily="18" charset="0"/>
              <a:ea typeface="Cambria" panose="02040503050406030204" pitchFamily="18" charset="0"/>
            </a:rPr>
            <a:t> kuşkusundan kurtulmak mümkün değildir. </a:t>
          </a:r>
          <a:endParaRPr lang="en-US" sz="16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931250FA-2AA3-4CE9-AB0F-C0E44AEC50BE}" type="parTrans" cxnId="{4009A299-278A-4F09-BDA6-52BA28EE0296}">
      <dgm:prSet/>
      <dgm:spPr/>
      <dgm:t>
        <a:bodyPr/>
        <a:lstStyle/>
        <a:p>
          <a:endParaRPr lang="tr-TR"/>
        </a:p>
      </dgm:t>
    </dgm:pt>
    <dgm:pt modelId="{79F665DB-630A-4F49-895B-0D1DC83B11C6}" type="sibTrans" cxnId="{4009A299-278A-4F09-BDA6-52BA28EE0296}">
      <dgm:prSet/>
      <dgm:spPr/>
      <dgm:t>
        <a:bodyPr/>
        <a:lstStyle/>
        <a:p>
          <a:endParaRPr lang="tr-TR"/>
        </a:p>
      </dgm:t>
    </dgm:pt>
    <dgm:pt modelId="{FD28E387-B42E-4FC5-A89C-0A9D3D87766D}">
      <dgm:prSet custT="1"/>
      <dgm:spPr/>
      <dgm:t>
        <a:bodyPr/>
        <a:lstStyle/>
        <a:p>
          <a:pPr rtl="0"/>
          <a:r>
            <a:rPr lang="tr-TR" sz="1600" dirty="0">
              <a:latin typeface="Cambria" panose="02040503050406030204" pitchFamily="18" charset="0"/>
              <a:ea typeface="Cambria" panose="02040503050406030204" pitchFamily="18" charset="0"/>
            </a:rPr>
            <a:t>Bu konudaki doğru yorumun Hanefi hukukçuların hem ivazlı hem de teberru akdi mahiyetinde olduğudur. </a:t>
          </a:r>
          <a:endParaRPr lang="en-US" sz="16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948E4492-536A-45C7-B657-96DDFFA2800E}" type="parTrans" cxnId="{C1F1D857-8538-48BE-B2E2-89AFD1198958}">
      <dgm:prSet/>
      <dgm:spPr/>
      <dgm:t>
        <a:bodyPr/>
        <a:lstStyle/>
        <a:p>
          <a:endParaRPr lang="tr-TR"/>
        </a:p>
      </dgm:t>
    </dgm:pt>
    <dgm:pt modelId="{53B2D0CA-7883-45AC-BFC5-5F20C42B2320}" type="sibTrans" cxnId="{C1F1D857-8538-48BE-B2E2-89AFD1198958}">
      <dgm:prSet/>
      <dgm:spPr/>
      <dgm:t>
        <a:bodyPr/>
        <a:lstStyle/>
        <a:p>
          <a:endParaRPr lang="tr-TR"/>
        </a:p>
      </dgm:t>
    </dgm:pt>
    <dgm:pt modelId="{7A9EA8E4-5D48-40F3-B86C-0CC65C5AC174}" type="pres">
      <dgm:prSet presAssocID="{7B584260-7559-4317-894F-A6DC80C12703}" presName="Name0" presStyleCnt="0">
        <dgm:presLayoutVars>
          <dgm:chMax val="7"/>
          <dgm:chPref val="7"/>
          <dgm:dir/>
        </dgm:presLayoutVars>
      </dgm:prSet>
      <dgm:spPr/>
    </dgm:pt>
    <dgm:pt modelId="{3109B817-4697-40EC-A2E7-40BB1A713019}" type="pres">
      <dgm:prSet presAssocID="{7B584260-7559-4317-894F-A6DC80C12703}" presName="Name1" presStyleCnt="0"/>
      <dgm:spPr/>
    </dgm:pt>
    <dgm:pt modelId="{DA6CB65A-1A75-4099-90B1-79A41FC1963E}" type="pres">
      <dgm:prSet presAssocID="{7B584260-7559-4317-894F-A6DC80C12703}" presName="cycle" presStyleCnt="0"/>
      <dgm:spPr/>
    </dgm:pt>
    <dgm:pt modelId="{D569B3E1-7A20-40B4-872D-E412A5362011}" type="pres">
      <dgm:prSet presAssocID="{7B584260-7559-4317-894F-A6DC80C12703}" presName="srcNode" presStyleLbl="node1" presStyleIdx="0" presStyleCnt="5"/>
      <dgm:spPr/>
    </dgm:pt>
    <dgm:pt modelId="{0C04CF81-DECE-47FE-BC4C-4275FF3553BA}" type="pres">
      <dgm:prSet presAssocID="{7B584260-7559-4317-894F-A6DC80C12703}" presName="conn" presStyleLbl="parChTrans1D2" presStyleIdx="0" presStyleCnt="1"/>
      <dgm:spPr/>
    </dgm:pt>
    <dgm:pt modelId="{EC751D3A-557F-4BE7-AC29-565C7F21357D}" type="pres">
      <dgm:prSet presAssocID="{7B584260-7559-4317-894F-A6DC80C12703}" presName="extraNode" presStyleLbl="node1" presStyleIdx="0" presStyleCnt="5"/>
      <dgm:spPr/>
    </dgm:pt>
    <dgm:pt modelId="{1168FD6B-87D5-4037-A7B7-F636D0DA6FE4}" type="pres">
      <dgm:prSet presAssocID="{7B584260-7559-4317-894F-A6DC80C12703}" presName="dstNode" presStyleLbl="node1" presStyleIdx="0" presStyleCnt="5"/>
      <dgm:spPr/>
    </dgm:pt>
    <dgm:pt modelId="{70CA2363-8F93-48EF-A5C6-7D88A5C6EC39}" type="pres">
      <dgm:prSet presAssocID="{34A09750-82D4-4062-98E1-1A3420B93091}" presName="text_1" presStyleLbl="node1" presStyleIdx="0" presStyleCnt="5">
        <dgm:presLayoutVars>
          <dgm:bulletEnabled val="1"/>
        </dgm:presLayoutVars>
      </dgm:prSet>
      <dgm:spPr/>
    </dgm:pt>
    <dgm:pt modelId="{FC070BFD-1E3B-47D2-9335-8F8F943037B6}" type="pres">
      <dgm:prSet presAssocID="{34A09750-82D4-4062-98E1-1A3420B93091}" presName="accent_1" presStyleCnt="0"/>
      <dgm:spPr/>
    </dgm:pt>
    <dgm:pt modelId="{9AE1049A-7931-45B6-98E1-87E28C079957}" type="pres">
      <dgm:prSet presAssocID="{34A09750-82D4-4062-98E1-1A3420B93091}" presName="accentRepeatNode" presStyleLbl="solidFgAcc1" presStyleIdx="0" presStyleCnt="5"/>
      <dgm:spPr/>
    </dgm:pt>
    <dgm:pt modelId="{5A1C1862-66D6-472C-9576-A8CBC0B8ECDD}" type="pres">
      <dgm:prSet presAssocID="{6627887C-E697-468B-B6C1-E6EC0BF52807}" presName="text_2" presStyleLbl="node1" presStyleIdx="1" presStyleCnt="5">
        <dgm:presLayoutVars>
          <dgm:bulletEnabled val="1"/>
        </dgm:presLayoutVars>
      </dgm:prSet>
      <dgm:spPr/>
    </dgm:pt>
    <dgm:pt modelId="{561F180F-BCEE-4325-B8DD-C8AE14CB012E}" type="pres">
      <dgm:prSet presAssocID="{6627887C-E697-468B-B6C1-E6EC0BF52807}" presName="accent_2" presStyleCnt="0"/>
      <dgm:spPr/>
    </dgm:pt>
    <dgm:pt modelId="{70F4743E-E79A-4F4D-A356-A30E762A0F3F}" type="pres">
      <dgm:prSet presAssocID="{6627887C-E697-468B-B6C1-E6EC0BF52807}" presName="accentRepeatNode" presStyleLbl="solidFgAcc1" presStyleIdx="1" presStyleCnt="5"/>
      <dgm:spPr/>
    </dgm:pt>
    <dgm:pt modelId="{65E993AC-D137-4366-B75D-D2CC3FD90320}" type="pres">
      <dgm:prSet presAssocID="{CA8E9843-93BA-46FA-A6FC-B8EE9A4E0342}" presName="text_3" presStyleLbl="node1" presStyleIdx="2" presStyleCnt="5">
        <dgm:presLayoutVars>
          <dgm:bulletEnabled val="1"/>
        </dgm:presLayoutVars>
      </dgm:prSet>
      <dgm:spPr/>
    </dgm:pt>
    <dgm:pt modelId="{EC32CBDE-09F1-49E7-98C2-9F6BBE8FF2F3}" type="pres">
      <dgm:prSet presAssocID="{CA8E9843-93BA-46FA-A6FC-B8EE9A4E0342}" presName="accent_3" presStyleCnt="0"/>
      <dgm:spPr/>
    </dgm:pt>
    <dgm:pt modelId="{BF56DAD1-2024-45C8-9D84-44299C8D5647}" type="pres">
      <dgm:prSet presAssocID="{CA8E9843-93BA-46FA-A6FC-B8EE9A4E0342}" presName="accentRepeatNode" presStyleLbl="solidFgAcc1" presStyleIdx="2" presStyleCnt="5"/>
      <dgm:spPr/>
    </dgm:pt>
    <dgm:pt modelId="{5D240876-3745-4E4B-A816-F06CC250A3E7}" type="pres">
      <dgm:prSet presAssocID="{B9224B77-B955-4C4C-81C6-EC6CD140D881}" presName="text_4" presStyleLbl="node1" presStyleIdx="3" presStyleCnt="5">
        <dgm:presLayoutVars>
          <dgm:bulletEnabled val="1"/>
        </dgm:presLayoutVars>
      </dgm:prSet>
      <dgm:spPr/>
    </dgm:pt>
    <dgm:pt modelId="{459550C7-9644-4CE0-A314-DC2B844FFADC}" type="pres">
      <dgm:prSet presAssocID="{B9224B77-B955-4C4C-81C6-EC6CD140D881}" presName="accent_4" presStyleCnt="0"/>
      <dgm:spPr/>
    </dgm:pt>
    <dgm:pt modelId="{56E839C2-F507-4C9A-A9FC-53D2E0DE1BC4}" type="pres">
      <dgm:prSet presAssocID="{B9224B77-B955-4C4C-81C6-EC6CD140D881}" presName="accentRepeatNode" presStyleLbl="solidFgAcc1" presStyleIdx="3" presStyleCnt="5"/>
      <dgm:spPr/>
    </dgm:pt>
    <dgm:pt modelId="{9277C06B-7623-4870-9A82-D782C2FF6F01}" type="pres">
      <dgm:prSet presAssocID="{FD28E387-B42E-4FC5-A89C-0A9D3D87766D}" presName="text_5" presStyleLbl="node1" presStyleIdx="4" presStyleCnt="5">
        <dgm:presLayoutVars>
          <dgm:bulletEnabled val="1"/>
        </dgm:presLayoutVars>
      </dgm:prSet>
      <dgm:spPr/>
    </dgm:pt>
    <dgm:pt modelId="{FF978BE5-C77D-4B9A-9574-A53A3F939AB7}" type="pres">
      <dgm:prSet presAssocID="{FD28E387-B42E-4FC5-A89C-0A9D3D87766D}" presName="accent_5" presStyleCnt="0"/>
      <dgm:spPr/>
    </dgm:pt>
    <dgm:pt modelId="{5E1A2B68-5F31-47C6-91D3-66FFA5C56447}" type="pres">
      <dgm:prSet presAssocID="{FD28E387-B42E-4FC5-A89C-0A9D3D87766D}" presName="accentRepeatNode" presStyleLbl="solidFgAcc1" presStyleIdx="4" presStyleCnt="5"/>
      <dgm:spPr/>
    </dgm:pt>
  </dgm:ptLst>
  <dgm:cxnLst>
    <dgm:cxn modelId="{64E7382A-585F-45FE-93BC-D74C6704F779}" type="presOf" srcId="{6627887C-E697-468B-B6C1-E6EC0BF52807}" destId="{5A1C1862-66D6-472C-9576-A8CBC0B8ECDD}" srcOrd="0" destOrd="0" presId="urn:microsoft.com/office/officeart/2008/layout/VerticalCurvedList"/>
    <dgm:cxn modelId="{2A06DD2A-D882-4186-BF67-CA86C0860BAF}" type="presOf" srcId="{34A09750-82D4-4062-98E1-1A3420B93091}" destId="{70CA2363-8F93-48EF-A5C6-7D88A5C6EC39}" srcOrd="0" destOrd="0" presId="urn:microsoft.com/office/officeart/2008/layout/VerticalCurvedList"/>
    <dgm:cxn modelId="{55863A3F-E839-40F6-9F26-FA2F2790FBBD}" type="presOf" srcId="{B9224B77-B955-4C4C-81C6-EC6CD140D881}" destId="{5D240876-3745-4E4B-A816-F06CC250A3E7}" srcOrd="0" destOrd="0" presId="urn:microsoft.com/office/officeart/2008/layout/VerticalCurvedList"/>
    <dgm:cxn modelId="{8FD71F61-84EC-4FA9-8BA5-203B0A23636B}" type="presOf" srcId="{7B584260-7559-4317-894F-A6DC80C12703}" destId="{7A9EA8E4-5D48-40F3-B86C-0CC65C5AC174}" srcOrd="0" destOrd="0" presId="urn:microsoft.com/office/officeart/2008/layout/VerticalCurvedList"/>
    <dgm:cxn modelId="{63233565-2CD2-4807-AB1B-83E06BE39C3A}" type="presOf" srcId="{CA8E9843-93BA-46FA-A6FC-B8EE9A4E0342}" destId="{65E993AC-D137-4366-B75D-D2CC3FD90320}" srcOrd="0" destOrd="0" presId="urn:microsoft.com/office/officeart/2008/layout/VerticalCurvedList"/>
    <dgm:cxn modelId="{780A8D4C-E88D-4254-A39D-5C073A60736F}" srcId="{7B584260-7559-4317-894F-A6DC80C12703}" destId="{CA8E9843-93BA-46FA-A6FC-B8EE9A4E0342}" srcOrd="2" destOrd="0" parTransId="{FDA0ECB5-C402-4C2D-8A51-5AFCE27C0474}" sibTransId="{B574082D-BDBF-47E8-9EDB-56CB79F3AF38}"/>
    <dgm:cxn modelId="{C1F1D857-8538-48BE-B2E2-89AFD1198958}" srcId="{7B584260-7559-4317-894F-A6DC80C12703}" destId="{FD28E387-B42E-4FC5-A89C-0A9D3D87766D}" srcOrd="4" destOrd="0" parTransId="{948E4492-536A-45C7-B657-96DDFFA2800E}" sibTransId="{53B2D0CA-7883-45AC-BFC5-5F20C42B2320}"/>
    <dgm:cxn modelId="{1F742E96-1FAC-4E22-81C2-7D5DB951134A}" srcId="{7B584260-7559-4317-894F-A6DC80C12703}" destId="{34A09750-82D4-4062-98E1-1A3420B93091}" srcOrd="0" destOrd="0" parTransId="{935D5C18-F0D0-48C6-BD82-197090B82711}" sibTransId="{237F6F80-F703-4A22-AAB3-DAAB3FF2F8E3}"/>
    <dgm:cxn modelId="{4009A299-278A-4F09-BDA6-52BA28EE0296}" srcId="{7B584260-7559-4317-894F-A6DC80C12703}" destId="{B9224B77-B955-4C4C-81C6-EC6CD140D881}" srcOrd="3" destOrd="0" parTransId="{931250FA-2AA3-4CE9-AB0F-C0E44AEC50BE}" sibTransId="{79F665DB-630A-4F49-895B-0D1DC83B11C6}"/>
    <dgm:cxn modelId="{81B1D59C-5241-4BC8-AF52-6D405C87315E}" type="presOf" srcId="{237F6F80-F703-4A22-AAB3-DAAB3FF2F8E3}" destId="{0C04CF81-DECE-47FE-BC4C-4275FF3553BA}" srcOrd="0" destOrd="0" presId="urn:microsoft.com/office/officeart/2008/layout/VerticalCurvedList"/>
    <dgm:cxn modelId="{FC04BBE7-CB67-4482-A70B-B68ACF981F53}" type="presOf" srcId="{FD28E387-B42E-4FC5-A89C-0A9D3D87766D}" destId="{9277C06B-7623-4870-9A82-D782C2FF6F01}" srcOrd="0" destOrd="0" presId="urn:microsoft.com/office/officeart/2008/layout/VerticalCurvedList"/>
    <dgm:cxn modelId="{7857C6EC-3EF0-42DD-A1D4-C2290594E746}" srcId="{7B584260-7559-4317-894F-A6DC80C12703}" destId="{6627887C-E697-468B-B6C1-E6EC0BF52807}" srcOrd="1" destOrd="0" parTransId="{C695DBA5-1ABB-4D74-A018-88A0A61088DF}" sibTransId="{87AA1FDF-ADD0-443F-AD48-9F7DF6473DF4}"/>
    <dgm:cxn modelId="{476FF9E3-7536-4F4D-8E66-CA33C9D566B1}" type="presParOf" srcId="{7A9EA8E4-5D48-40F3-B86C-0CC65C5AC174}" destId="{3109B817-4697-40EC-A2E7-40BB1A713019}" srcOrd="0" destOrd="0" presId="urn:microsoft.com/office/officeart/2008/layout/VerticalCurvedList"/>
    <dgm:cxn modelId="{4D823768-C7F8-4230-8CCE-D530A4A13698}" type="presParOf" srcId="{3109B817-4697-40EC-A2E7-40BB1A713019}" destId="{DA6CB65A-1A75-4099-90B1-79A41FC1963E}" srcOrd="0" destOrd="0" presId="urn:microsoft.com/office/officeart/2008/layout/VerticalCurvedList"/>
    <dgm:cxn modelId="{ACDD6519-1824-403D-B911-E062254FEC2A}" type="presParOf" srcId="{DA6CB65A-1A75-4099-90B1-79A41FC1963E}" destId="{D569B3E1-7A20-40B4-872D-E412A5362011}" srcOrd="0" destOrd="0" presId="urn:microsoft.com/office/officeart/2008/layout/VerticalCurvedList"/>
    <dgm:cxn modelId="{A616B5E3-DD7A-46B7-8135-8D243A64A74E}" type="presParOf" srcId="{DA6CB65A-1A75-4099-90B1-79A41FC1963E}" destId="{0C04CF81-DECE-47FE-BC4C-4275FF3553BA}" srcOrd="1" destOrd="0" presId="urn:microsoft.com/office/officeart/2008/layout/VerticalCurvedList"/>
    <dgm:cxn modelId="{8B4D0A1C-DDD1-4F07-93B0-B91C12B892D0}" type="presParOf" srcId="{DA6CB65A-1A75-4099-90B1-79A41FC1963E}" destId="{EC751D3A-557F-4BE7-AC29-565C7F21357D}" srcOrd="2" destOrd="0" presId="urn:microsoft.com/office/officeart/2008/layout/VerticalCurvedList"/>
    <dgm:cxn modelId="{31A7FD98-4397-436C-B3D2-6965223F6CD0}" type="presParOf" srcId="{DA6CB65A-1A75-4099-90B1-79A41FC1963E}" destId="{1168FD6B-87D5-4037-A7B7-F636D0DA6FE4}" srcOrd="3" destOrd="0" presId="urn:microsoft.com/office/officeart/2008/layout/VerticalCurvedList"/>
    <dgm:cxn modelId="{62EA6629-627A-40D5-AA2A-A0ACBF738166}" type="presParOf" srcId="{3109B817-4697-40EC-A2E7-40BB1A713019}" destId="{70CA2363-8F93-48EF-A5C6-7D88A5C6EC39}" srcOrd="1" destOrd="0" presId="urn:microsoft.com/office/officeart/2008/layout/VerticalCurvedList"/>
    <dgm:cxn modelId="{AE2E5732-CAE9-4938-B0F5-67DF50299C2C}" type="presParOf" srcId="{3109B817-4697-40EC-A2E7-40BB1A713019}" destId="{FC070BFD-1E3B-47D2-9335-8F8F943037B6}" srcOrd="2" destOrd="0" presId="urn:microsoft.com/office/officeart/2008/layout/VerticalCurvedList"/>
    <dgm:cxn modelId="{51D09E28-78E9-44EF-AE31-D654B72543FC}" type="presParOf" srcId="{FC070BFD-1E3B-47D2-9335-8F8F943037B6}" destId="{9AE1049A-7931-45B6-98E1-87E28C079957}" srcOrd="0" destOrd="0" presId="urn:microsoft.com/office/officeart/2008/layout/VerticalCurvedList"/>
    <dgm:cxn modelId="{4AE28584-2943-467A-94EE-D8E25D304215}" type="presParOf" srcId="{3109B817-4697-40EC-A2E7-40BB1A713019}" destId="{5A1C1862-66D6-472C-9576-A8CBC0B8ECDD}" srcOrd="3" destOrd="0" presId="urn:microsoft.com/office/officeart/2008/layout/VerticalCurvedList"/>
    <dgm:cxn modelId="{9B726A97-7193-4051-A7E1-6669751A6589}" type="presParOf" srcId="{3109B817-4697-40EC-A2E7-40BB1A713019}" destId="{561F180F-BCEE-4325-B8DD-C8AE14CB012E}" srcOrd="4" destOrd="0" presId="urn:microsoft.com/office/officeart/2008/layout/VerticalCurvedList"/>
    <dgm:cxn modelId="{42AD5AC1-C4D1-4AE2-9EF7-CE332CB6D864}" type="presParOf" srcId="{561F180F-BCEE-4325-B8DD-C8AE14CB012E}" destId="{70F4743E-E79A-4F4D-A356-A30E762A0F3F}" srcOrd="0" destOrd="0" presId="urn:microsoft.com/office/officeart/2008/layout/VerticalCurvedList"/>
    <dgm:cxn modelId="{113AD442-AA34-4B26-9E0F-40BCA4FDE164}" type="presParOf" srcId="{3109B817-4697-40EC-A2E7-40BB1A713019}" destId="{65E993AC-D137-4366-B75D-D2CC3FD90320}" srcOrd="5" destOrd="0" presId="urn:microsoft.com/office/officeart/2008/layout/VerticalCurvedList"/>
    <dgm:cxn modelId="{46A0CC30-CBBA-4E61-B379-15FFF43BD0CE}" type="presParOf" srcId="{3109B817-4697-40EC-A2E7-40BB1A713019}" destId="{EC32CBDE-09F1-49E7-98C2-9F6BBE8FF2F3}" srcOrd="6" destOrd="0" presId="urn:microsoft.com/office/officeart/2008/layout/VerticalCurvedList"/>
    <dgm:cxn modelId="{E991E35F-E7F5-4307-B620-AADCA087BAA7}" type="presParOf" srcId="{EC32CBDE-09F1-49E7-98C2-9F6BBE8FF2F3}" destId="{BF56DAD1-2024-45C8-9D84-44299C8D5647}" srcOrd="0" destOrd="0" presId="urn:microsoft.com/office/officeart/2008/layout/VerticalCurvedList"/>
    <dgm:cxn modelId="{6A3413B7-D691-40EE-BECB-FBE87A749BD8}" type="presParOf" srcId="{3109B817-4697-40EC-A2E7-40BB1A713019}" destId="{5D240876-3745-4E4B-A816-F06CC250A3E7}" srcOrd="7" destOrd="0" presId="urn:microsoft.com/office/officeart/2008/layout/VerticalCurvedList"/>
    <dgm:cxn modelId="{C0B48F69-3109-474A-81C8-DA693F1AAC1A}" type="presParOf" srcId="{3109B817-4697-40EC-A2E7-40BB1A713019}" destId="{459550C7-9644-4CE0-A314-DC2B844FFADC}" srcOrd="8" destOrd="0" presId="urn:microsoft.com/office/officeart/2008/layout/VerticalCurvedList"/>
    <dgm:cxn modelId="{C382F442-0AF2-4810-BBD7-B6D59D784E8F}" type="presParOf" srcId="{459550C7-9644-4CE0-A314-DC2B844FFADC}" destId="{56E839C2-F507-4C9A-A9FC-53D2E0DE1BC4}" srcOrd="0" destOrd="0" presId="urn:microsoft.com/office/officeart/2008/layout/VerticalCurvedList"/>
    <dgm:cxn modelId="{F78B6D14-0AF7-4BC7-BE4C-9A4FA7CE2604}" type="presParOf" srcId="{3109B817-4697-40EC-A2E7-40BB1A713019}" destId="{9277C06B-7623-4870-9A82-D782C2FF6F01}" srcOrd="9" destOrd="0" presId="urn:microsoft.com/office/officeart/2008/layout/VerticalCurvedList"/>
    <dgm:cxn modelId="{F3534623-90FB-4E76-9846-563288BF5E75}" type="presParOf" srcId="{3109B817-4697-40EC-A2E7-40BB1A713019}" destId="{FF978BE5-C77D-4B9A-9574-A53A3F939AB7}" srcOrd="10" destOrd="0" presId="urn:microsoft.com/office/officeart/2008/layout/VerticalCurvedList"/>
    <dgm:cxn modelId="{0046DD87-7C1F-4CFF-9287-67E5027541B0}" type="presParOf" srcId="{FF978BE5-C77D-4B9A-9574-A53A3F939AB7}" destId="{5E1A2B68-5F31-47C6-91D3-66FFA5C5644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F21C7C4-9E31-4574-9478-5968634A840A}" type="doc">
      <dgm:prSet loTypeId="urn:microsoft.com/office/officeart/2005/8/layout/vList3" loCatId="picture" qsTypeId="urn:microsoft.com/office/officeart/2005/8/quickstyle/simple4" qsCatId="simple" csTypeId="urn:microsoft.com/office/officeart/2005/8/colors/accent4_3" csCatId="accent4" phldr="1"/>
      <dgm:spPr/>
      <dgm:t>
        <a:bodyPr/>
        <a:lstStyle/>
        <a:p>
          <a:endParaRPr lang="tr-TR"/>
        </a:p>
      </dgm:t>
    </dgm:pt>
    <dgm:pt modelId="{C59F387E-78CE-4294-8B00-EBE5701866BF}">
      <dgm:prSet custT="1"/>
      <dgm:spPr/>
      <dgm:t>
        <a:bodyPr/>
        <a:lstStyle/>
        <a:p>
          <a:pPr algn="just" rtl="0"/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Tekâful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Karşılıklı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Dayanışma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esaslıdır</a:t>
          </a:r>
          <a:r>
            <a:rPr lang="tr-TR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, faiz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tr-TR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umar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yoktur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. </a:t>
          </a:r>
        </a:p>
      </dgm:t>
    </dgm:pt>
    <dgm:pt modelId="{A0DA8EA5-9E96-4460-B782-E68961D8E4CF}" type="parTrans" cxnId="{16535C7C-36A4-4D09-A02F-20064B6BF940}">
      <dgm:prSet/>
      <dgm:spPr/>
      <dgm:t>
        <a:bodyPr/>
        <a:lstStyle/>
        <a:p>
          <a:endParaRPr lang="tr-TR"/>
        </a:p>
      </dgm:t>
    </dgm:pt>
    <dgm:pt modelId="{EFEE2729-F5CC-409F-954B-2FE754C9543F}" type="sibTrans" cxnId="{16535C7C-36A4-4D09-A02F-20064B6BF940}">
      <dgm:prSet/>
      <dgm:spPr/>
      <dgm:t>
        <a:bodyPr/>
        <a:lstStyle/>
        <a:p>
          <a:endParaRPr lang="tr-TR"/>
        </a:p>
      </dgm:t>
    </dgm:pt>
    <dgm:pt modelId="{F462CFBC-890D-4AC3-94F1-9F7829330371}">
      <dgm:prSet custT="1"/>
      <dgm:spPr/>
      <dgm:t>
        <a:bodyPr/>
        <a:lstStyle/>
        <a:p>
          <a:pPr algn="just" rtl="0"/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Katılımcı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tarafından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ödenen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primlerin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kısmı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veya</a:t>
          </a:r>
          <a:r>
            <a:rPr lang="tr-TR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tamamı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diğer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katılımcıları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potansiyel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risklere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karşı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korumak</a:t>
          </a:r>
          <a:r>
            <a:rPr lang="tr-TR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için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Tekâful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Fonuna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katılır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gm:t>
    </dgm:pt>
    <dgm:pt modelId="{F5604F83-C33E-4B16-9E4A-7FDD2529BABD}" type="parTrans" cxnId="{17054884-3F96-434C-83C1-ECBEC3CAAE74}">
      <dgm:prSet/>
      <dgm:spPr/>
      <dgm:t>
        <a:bodyPr/>
        <a:lstStyle/>
        <a:p>
          <a:endParaRPr lang="tr-TR"/>
        </a:p>
      </dgm:t>
    </dgm:pt>
    <dgm:pt modelId="{6946E78B-06EB-4057-9739-4267BCA504FB}" type="sibTrans" cxnId="{17054884-3F96-434C-83C1-ECBEC3CAAE74}">
      <dgm:prSet/>
      <dgm:spPr/>
      <dgm:t>
        <a:bodyPr/>
        <a:lstStyle/>
        <a:p>
          <a:endParaRPr lang="tr-TR"/>
        </a:p>
      </dgm:t>
    </dgm:pt>
    <dgm:pt modelId="{BC1F5DFA-7F13-471A-ABBD-11FA5CA221E0}">
      <dgm:prSet custT="1"/>
      <dgm:spPr/>
      <dgm:t>
        <a:bodyPr/>
        <a:lstStyle/>
        <a:p>
          <a:pPr algn="just" rtl="0"/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Tekâful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Şirketleri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mevcut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yasaların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yanı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sıra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Şer-i</a:t>
          </a:r>
          <a:r>
            <a:rPr lang="tr-TR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Denetleme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Kuruluna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tabidir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. </a:t>
          </a:r>
        </a:p>
      </dgm:t>
    </dgm:pt>
    <dgm:pt modelId="{8981D52D-4DC5-4B06-94CC-88388495699F}" type="parTrans" cxnId="{46C6E22F-FEEE-404B-96FE-F0D4AD3EF3E9}">
      <dgm:prSet/>
      <dgm:spPr/>
      <dgm:t>
        <a:bodyPr/>
        <a:lstStyle/>
        <a:p>
          <a:endParaRPr lang="tr-TR"/>
        </a:p>
      </dgm:t>
    </dgm:pt>
    <dgm:pt modelId="{AE35D00D-EEBD-4E16-B111-6F0E2BF971BF}" type="sibTrans" cxnId="{46C6E22F-FEEE-404B-96FE-F0D4AD3EF3E9}">
      <dgm:prSet/>
      <dgm:spPr/>
      <dgm:t>
        <a:bodyPr/>
        <a:lstStyle/>
        <a:p>
          <a:endParaRPr lang="tr-TR"/>
        </a:p>
      </dgm:t>
    </dgm:pt>
    <dgm:pt modelId="{889995F7-D673-4194-A2E8-A295C7DD986C}">
      <dgm:prSet custT="1"/>
      <dgm:spPr/>
      <dgm:t>
        <a:bodyPr/>
        <a:lstStyle/>
        <a:p>
          <a:pPr algn="just" rtl="0"/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Tekâful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Fonundaki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herhangi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fazlalık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sadece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katılımcılar</a:t>
          </a:r>
          <a:r>
            <a:rPr lang="tr-TR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arasında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Vekalet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Mudarebe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modellerine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göre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dağıtılabilir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gm:t>
    </dgm:pt>
    <dgm:pt modelId="{534339DD-B247-4BE2-A1C5-38CCD68D7A1E}" type="parTrans" cxnId="{9E7881F0-58BF-40DA-847D-28A73BE13683}">
      <dgm:prSet/>
      <dgm:spPr/>
      <dgm:t>
        <a:bodyPr/>
        <a:lstStyle/>
        <a:p>
          <a:endParaRPr lang="tr-TR"/>
        </a:p>
      </dgm:t>
    </dgm:pt>
    <dgm:pt modelId="{F7B3E7A5-53AE-47EC-B19D-31484F241271}" type="sibTrans" cxnId="{9E7881F0-58BF-40DA-847D-28A73BE13683}">
      <dgm:prSet/>
      <dgm:spPr/>
      <dgm:t>
        <a:bodyPr/>
        <a:lstStyle/>
        <a:p>
          <a:endParaRPr lang="tr-TR"/>
        </a:p>
      </dgm:t>
    </dgm:pt>
    <dgm:pt modelId="{B28BF783-CE82-4C65-A2C1-E27603A2359B}">
      <dgm:prSet custT="1"/>
      <dgm:spPr/>
      <dgm:t>
        <a:bodyPr/>
        <a:lstStyle/>
        <a:p>
          <a:pPr algn="just" rtl="0"/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Klasik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Sigorta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şirketlerine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ödenen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primler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beklenen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riskler</a:t>
          </a:r>
          <a:r>
            <a:rPr lang="tr-TR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karşılığında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kendilerine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aittir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gm:t>
    </dgm:pt>
    <dgm:pt modelId="{5589C10F-EA66-473B-B639-835259930440}" type="parTrans" cxnId="{E3470748-9F56-4FC4-8237-5867187C8AB7}">
      <dgm:prSet/>
      <dgm:spPr/>
      <dgm:t>
        <a:bodyPr/>
        <a:lstStyle/>
        <a:p>
          <a:endParaRPr lang="tr-TR"/>
        </a:p>
      </dgm:t>
    </dgm:pt>
    <dgm:pt modelId="{C04DD2AB-7586-44B5-885D-9B692E6825CD}" type="sibTrans" cxnId="{E3470748-9F56-4FC4-8237-5867187C8AB7}">
      <dgm:prSet/>
      <dgm:spPr/>
      <dgm:t>
        <a:bodyPr/>
        <a:lstStyle/>
        <a:p>
          <a:endParaRPr lang="tr-TR"/>
        </a:p>
      </dgm:t>
    </dgm:pt>
    <dgm:pt modelId="{1B1226AA-4CED-47EC-9B8B-2EEACDCBB312}">
      <dgm:prSet custT="1"/>
      <dgm:spPr/>
      <dgm:t>
        <a:bodyPr/>
        <a:lstStyle/>
        <a:p>
          <a:pPr algn="just" rtl="0"/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Açık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durumunda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Klasik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Sigorta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Şirketi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riskleri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üstlenir</a:t>
          </a:r>
          <a:r>
            <a:rPr lang="en-US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gm:t>
    </dgm:pt>
    <dgm:pt modelId="{4E52BD7C-6C29-4B0C-BE38-FC64534DC03C}" type="parTrans" cxnId="{0CB81909-7BA8-47B6-B6EA-2308C66E38B2}">
      <dgm:prSet/>
      <dgm:spPr/>
      <dgm:t>
        <a:bodyPr/>
        <a:lstStyle/>
        <a:p>
          <a:endParaRPr lang="tr-TR"/>
        </a:p>
      </dgm:t>
    </dgm:pt>
    <dgm:pt modelId="{25A802C6-14FE-48CF-BA11-C11B0361F5C9}" type="sibTrans" cxnId="{0CB81909-7BA8-47B6-B6EA-2308C66E38B2}">
      <dgm:prSet/>
      <dgm:spPr/>
      <dgm:t>
        <a:bodyPr/>
        <a:lstStyle/>
        <a:p>
          <a:endParaRPr lang="tr-TR"/>
        </a:p>
      </dgm:t>
    </dgm:pt>
    <dgm:pt modelId="{CAFFBF00-DA61-44F4-86C4-0E8826C62D72}" type="pres">
      <dgm:prSet presAssocID="{9F21C7C4-9E31-4574-9478-5968634A840A}" presName="linearFlow" presStyleCnt="0">
        <dgm:presLayoutVars>
          <dgm:dir/>
          <dgm:resizeHandles val="exact"/>
        </dgm:presLayoutVars>
      </dgm:prSet>
      <dgm:spPr/>
    </dgm:pt>
    <dgm:pt modelId="{B0B197F8-C191-4644-9131-71E33D454B4B}" type="pres">
      <dgm:prSet presAssocID="{C59F387E-78CE-4294-8B00-EBE5701866BF}" presName="composite" presStyleCnt="0"/>
      <dgm:spPr/>
    </dgm:pt>
    <dgm:pt modelId="{F1D1CFD0-CD92-4765-863A-C82BB3A4A107}" type="pres">
      <dgm:prSet presAssocID="{C59F387E-78CE-4294-8B00-EBE5701866BF}" presName="imgShp" presStyleLbl="fgImgPlace1" presStyleIdx="0" presStyleCnt="6"/>
      <dgm:spPr/>
    </dgm:pt>
    <dgm:pt modelId="{D093B4F7-BA05-45F8-A2F2-6F362F2D5F6F}" type="pres">
      <dgm:prSet presAssocID="{C59F387E-78CE-4294-8B00-EBE5701866BF}" presName="txShp" presStyleLbl="node1" presStyleIdx="0" presStyleCnt="6">
        <dgm:presLayoutVars>
          <dgm:bulletEnabled val="1"/>
        </dgm:presLayoutVars>
      </dgm:prSet>
      <dgm:spPr/>
    </dgm:pt>
    <dgm:pt modelId="{CA108543-D8E7-4B41-B89B-79DB7F813C7E}" type="pres">
      <dgm:prSet presAssocID="{EFEE2729-F5CC-409F-954B-2FE754C9543F}" presName="spacing" presStyleCnt="0"/>
      <dgm:spPr/>
    </dgm:pt>
    <dgm:pt modelId="{B67020FB-4163-497E-99D8-51D8438FD433}" type="pres">
      <dgm:prSet presAssocID="{F462CFBC-890D-4AC3-94F1-9F7829330371}" presName="composite" presStyleCnt="0"/>
      <dgm:spPr/>
    </dgm:pt>
    <dgm:pt modelId="{8E85D60D-967E-4E67-9AFE-29100008037D}" type="pres">
      <dgm:prSet presAssocID="{F462CFBC-890D-4AC3-94F1-9F7829330371}" presName="imgShp" presStyleLbl="fgImgPlace1" presStyleIdx="1" presStyleCnt="6"/>
      <dgm:spPr/>
    </dgm:pt>
    <dgm:pt modelId="{B4BCCCC2-5326-4F35-8DAC-B34098CFB5A9}" type="pres">
      <dgm:prSet presAssocID="{F462CFBC-890D-4AC3-94F1-9F7829330371}" presName="txShp" presStyleLbl="node1" presStyleIdx="1" presStyleCnt="6">
        <dgm:presLayoutVars>
          <dgm:bulletEnabled val="1"/>
        </dgm:presLayoutVars>
      </dgm:prSet>
      <dgm:spPr/>
    </dgm:pt>
    <dgm:pt modelId="{D15D8A4B-41EA-42B6-AAA9-E1460AAD21BF}" type="pres">
      <dgm:prSet presAssocID="{6946E78B-06EB-4057-9739-4267BCA504FB}" presName="spacing" presStyleCnt="0"/>
      <dgm:spPr/>
    </dgm:pt>
    <dgm:pt modelId="{CCC61CC1-90D8-41E4-B21C-B6A48B4F8154}" type="pres">
      <dgm:prSet presAssocID="{BC1F5DFA-7F13-471A-ABBD-11FA5CA221E0}" presName="composite" presStyleCnt="0"/>
      <dgm:spPr/>
    </dgm:pt>
    <dgm:pt modelId="{83E18D25-01E4-4CE2-AD55-7F465954967A}" type="pres">
      <dgm:prSet presAssocID="{BC1F5DFA-7F13-471A-ABBD-11FA5CA221E0}" presName="imgShp" presStyleLbl="fgImgPlace1" presStyleIdx="2" presStyleCnt="6"/>
      <dgm:spPr/>
    </dgm:pt>
    <dgm:pt modelId="{656020F7-59CD-44E5-8724-74785F07426B}" type="pres">
      <dgm:prSet presAssocID="{BC1F5DFA-7F13-471A-ABBD-11FA5CA221E0}" presName="txShp" presStyleLbl="node1" presStyleIdx="2" presStyleCnt="6">
        <dgm:presLayoutVars>
          <dgm:bulletEnabled val="1"/>
        </dgm:presLayoutVars>
      </dgm:prSet>
      <dgm:spPr/>
    </dgm:pt>
    <dgm:pt modelId="{8B369F32-5676-4441-A61A-23DEF6ACE1E4}" type="pres">
      <dgm:prSet presAssocID="{AE35D00D-EEBD-4E16-B111-6F0E2BF971BF}" presName="spacing" presStyleCnt="0"/>
      <dgm:spPr/>
    </dgm:pt>
    <dgm:pt modelId="{246B0270-F260-4913-B654-735C02E8A5AB}" type="pres">
      <dgm:prSet presAssocID="{889995F7-D673-4194-A2E8-A295C7DD986C}" presName="composite" presStyleCnt="0"/>
      <dgm:spPr/>
    </dgm:pt>
    <dgm:pt modelId="{77E9EC24-D717-4D6A-80C9-0FE508151566}" type="pres">
      <dgm:prSet presAssocID="{889995F7-D673-4194-A2E8-A295C7DD986C}" presName="imgShp" presStyleLbl="fgImgPlace1" presStyleIdx="3" presStyleCnt="6"/>
      <dgm:spPr/>
    </dgm:pt>
    <dgm:pt modelId="{83A88530-3F6E-4241-9A28-271895971840}" type="pres">
      <dgm:prSet presAssocID="{889995F7-D673-4194-A2E8-A295C7DD986C}" presName="txShp" presStyleLbl="node1" presStyleIdx="3" presStyleCnt="6">
        <dgm:presLayoutVars>
          <dgm:bulletEnabled val="1"/>
        </dgm:presLayoutVars>
      </dgm:prSet>
      <dgm:spPr/>
    </dgm:pt>
    <dgm:pt modelId="{B9C1E609-E831-46A9-825F-A4A24D3DCF7C}" type="pres">
      <dgm:prSet presAssocID="{F7B3E7A5-53AE-47EC-B19D-31484F241271}" presName="spacing" presStyleCnt="0"/>
      <dgm:spPr/>
    </dgm:pt>
    <dgm:pt modelId="{A7A271C5-9E6E-447F-B03D-DA153902DD46}" type="pres">
      <dgm:prSet presAssocID="{B28BF783-CE82-4C65-A2C1-E27603A2359B}" presName="composite" presStyleCnt="0"/>
      <dgm:spPr/>
    </dgm:pt>
    <dgm:pt modelId="{3CFD0B89-6207-4E9C-9C80-8DDE5ABF6884}" type="pres">
      <dgm:prSet presAssocID="{B28BF783-CE82-4C65-A2C1-E27603A2359B}" presName="imgShp" presStyleLbl="fgImgPlace1" presStyleIdx="4" presStyleCnt="6"/>
      <dgm:spPr/>
    </dgm:pt>
    <dgm:pt modelId="{8FE92213-F5D8-45F9-BF76-343F32C975CE}" type="pres">
      <dgm:prSet presAssocID="{B28BF783-CE82-4C65-A2C1-E27603A2359B}" presName="txShp" presStyleLbl="node1" presStyleIdx="4" presStyleCnt="6">
        <dgm:presLayoutVars>
          <dgm:bulletEnabled val="1"/>
        </dgm:presLayoutVars>
      </dgm:prSet>
      <dgm:spPr/>
    </dgm:pt>
    <dgm:pt modelId="{2A424431-372D-42A1-B36E-78BB93EDCC3C}" type="pres">
      <dgm:prSet presAssocID="{C04DD2AB-7586-44B5-885D-9B692E6825CD}" presName="spacing" presStyleCnt="0"/>
      <dgm:spPr/>
    </dgm:pt>
    <dgm:pt modelId="{0D045908-F04C-4DFB-907B-71550F4763CF}" type="pres">
      <dgm:prSet presAssocID="{1B1226AA-4CED-47EC-9B8B-2EEACDCBB312}" presName="composite" presStyleCnt="0"/>
      <dgm:spPr/>
    </dgm:pt>
    <dgm:pt modelId="{3DED2BA8-A728-4564-9255-A3C6898FC273}" type="pres">
      <dgm:prSet presAssocID="{1B1226AA-4CED-47EC-9B8B-2EEACDCBB312}" presName="imgShp" presStyleLbl="fgImgPlace1" presStyleIdx="5" presStyleCnt="6"/>
      <dgm:spPr/>
    </dgm:pt>
    <dgm:pt modelId="{2DB86606-94BC-403B-8C2C-23291B1D9A4C}" type="pres">
      <dgm:prSet presAssocID="{1B1226AA-4CED-47EC-9B8B-2EEACDCBB312}" presName="txShp" presStyleLbl="node1" presStyleIdx="5" presStyleCnt="6">
        <dgm:presLayoutVars>
          <dgm:bulletEnabled val="1"/>
        </dgm:presLayoutVars>
      </dgm:prSet>
      <dgm:spPr/>
    </dgm:pt>
  </dgm:ptLst>
  <dgm:cxnLst>
    <dgm:cxn modelId="{0CB81909-7BA8-47B6-B6EA-2308C66E38B2}" srcId="{9F21C7C4-9E31-4574-9478-5968634A840A}" destId="{1B1226AA-4CED-47EC-9B8B-2EEACDCBB312}" srcOrd="5" destOrd="0" parTransId="{4E52BD7C-6C29-4B0C-BE38-FC64534DC03C}" sibTransId="{25A802C6-14FE-48CF-BA11-C11B0361F5C9}"/>
    <dgm:cxn modelId="{46C6E22F-FEEE-404B-96FE-F0D4AD3EF3E9}" srcId="{9F21C7C4-9E31-4574-9478-5968634A840A}" destId="{BC1F5DFA-7F13-471A-ABBD-11FA5CA221E0}" srcOrd="2" destOrd="0" parTransId="{8981D52D-4DC5-4B06-94CC-88388495699F}" sibTransId="{AE35D00D-EEBD-4E16-B111-6F0E2BF971BF}"/>
    <dgm:cxn modelId="{BC264830-08E4-419A-9B07-2F3CB6274F84}" type="presOf" srcId="{9F21C7C4-9E31-4574-9478-5968634A840A}" destId="{CAFFBF00-DA61-44F4-86C4-0E8826C62D72}" srcOrd="0" destOrd="0" presId="urn:microsoft.com/office/officeart/2005/8/layout/vList3"/>
    <dgm:cxn modelId="{E8769947-AAB6-4C5A-9255-F1E872CFACB4}" type="presOf" srcId="{889995F7-D673-4194-A2E8-A295C7DD986C}" destId="{83A88530-3F6E-4241-9A28-271895971840}" srcOrd="0" destOrd="0" presId="urn:microsoft.com/office/officeart/2005/8/layout/vList3"/>
    <dgm:cxn modelId="{E3470748-9F56-4FC4-8237-5867187C8AB7}" srcId="{9F21C7C4-9E31-4574-9478-5968634A840A}" destId="{B28BF783-CE82-4C65-A2C1-E27603A2359B}" srcOrd="4" destOrd="0" parTransId="{5589C10F-EA66-473B-B639-835259930440}" sibTransId="{C04DD2AB-7586-44B5-885D-9B692E6825CD}"/>
    <dgm:cxn modelId="{FAF25473-D132-4442-B675-50460E9BE098}" type="presOf" srcId="{F462CFBC-890D-4AC3-94F1-9F7829330371}" destId="{B4BCCCC2-5326-4F35-8DAC-B34098CFB5A9}" srcOrd="0" destOrd="0" presId="urn:microsoft.com/office/officeart/2005/8/layout/vList3"/>
    <dgm:cxn modelId="{16535C7C-36A4-4D09-A02F-20064B6BF940}" srcId="{9F21C7C4-9E31-4574-9478-5968634A840A}" destId="{C59F387E-78CE-4294-8B00-EBE5701866BF}" srcOrd="0" destOrd="0" parTransId="{A0DA8EA5-9E96-4460-B782-E68961D8E4CF}" sibTransId="{EFEE2729-F5CC-409F-954B-2FE754C9543F}"/>
    <dgm:cxn modelId="{66650180-5E33-4320-8F74-8D1E0EB37CA1}" type="presOf" srcId="{BC1F5DFA-7F13-471A-ABBD-11FA5CA221E0}" destId="{656020F7-59CD-44E5-8724-74785F07426B}" srcOrd="0" destOrd="0" presId="urn:microsoft.com/office/officeart/2005/8/layout/vList3"/>
    <dgm:cxn modelId="{17054884-3F96-434C-83C1-ECBEC3CAAE74}" srcId="{9F21C7C4-9E31-4574-9478-5968634A840A}" destId="{F462CFBC-890D-4AC3-94F1-9F7829330371}" srcOrd="1" destOrd="0" parTransId="{F5604F83-C33E-4B16-9E4A-7FDD2529BABD}" sibTransId="{6946E78B-06EB-4057-9739-4267BCA504FB}"/>
    <dgm:cxn modelId="{74A041C7-E50A-415F-BF3C-051619C9FB40}" type="presOf" srcId="{B28BF783-CE82-4C65-A2C1-E27603A2359B}" destId="{8FE92213-F5D8-45F9-BF76-343F32C975CE}" srcOrd="0" destOrd="0" presId="urn:microsoft.com/office/officeart/2005/8/layout/vList3"/>
    <dgm:cxn modelId="{DE33D4CE-E169-4005-832C-A78E32D977FD}" type="presOf" srcId="{1B1226AA-4CED-47EC-9B8B-2EEACDCBB312}" destId="{2DB86606-94BC-403B-8C2C-23291B1D9A4C}" srcOrd="0" destOrd="0" presId="urn:microsoft.com/office/officeart/2005/8/layout/vList3"/>
    <dgm:cxn modelId="{FAA011E2-0AE0-4A2B-A3D9-EF4CD8D1F180}" type="presOf" srcId="{C59F387E-78CE-4294-8B00-EBE5701866BF}" destId="{D093B4F7-BA05-45F8-A2F2-6F362F2D5F6F}" srcOrd="0" destOrd="0" presId="urn:microsoft.com/office/officeart/2005/8/layout/vList3"/>
    <dgm:cxn modelId="{9E7881F0-58BF-40DA-847D-28A73BE13683}" srcId="{9F21C7C4-9E31-4574-9478-5968634A840A}" destId="{889995F7-D673-4194-A2E8-A295C7DD986C}" srcOrd="3" destOrd="0" parTransId="{534339DD-B247-4BE2-A1C5-38CCD68D7A1E}" sibTransId="{F7B3E7A5-53AE-47EC-B19D-31484F241271}"/>
    <dgm:cxn modelId="{5657431C-AC06-419E-B5F2-C71011B66FF1}" type="presParOf" srcId="{CAFFBF00-DA61-44F4-86C4-0E8826C62D72}" destId="{B0B197F8-C191-4644-9131-71E33D454B4B}" srcOrd="0" destOrd="0" presId="urn:microsoft.com/office/officeart/2005/8/layout/vList3"/>
    <dgm:cxn modelId="{205890C7-3FF4-49EA-8355-243682BA9D9D}" type="presParOf" srcId="{B0B197F8-C191-4644-9131-71E33D454B4B}" destId="{F1D1CFD0-CD92-4765-863A-C82BB3A4A107}" srcOrd="0" destOrd="0" presId="urn:microsoft.com/office/officeart/2005/8/layout/vList3"/>
    <dgm:cxn modelId="{D6BA7CDD-5EC4-4840-A628-DBBFBE792FED}" type="presParOf" srcId="{B0B197F8-C191-4644-9131-71E33D454B4B}" destId="{D093B4F7-BA05-45F8-A2F2-6F362F2D5F6F}" srcOrd="1" destOrd="0" presId="urn:microsoft.com/office/officeart/2005/8/layout/vList3"/>
    <dgm:cxn modelId="{AEAA4C1A-EB32-4BCC-9E2E-CD1F9DB33B8C}" type="presParOf" srcId="{CAFFBF00-DA61-44F4-86C4-0E8826C62D72}" destId="{CA108543-D8E7-4B41-B89B-79DB7F813C7E}" srcOrd="1" destOrd="0" presId="urn:microsoft.com/office/officeart/2005/8/layout/vList3"/>
    <dgm:cxn modelId="{BBEFE3C7-5604-4C97-AB9B-44D62BE346EF}" type="presParOf" srcId="{CAFFBF00-DA61-44F4-86C4-0E8826C62D72}" destId="{B67020FB-4163-497E-99D8-51D8438FD433}" srcOrd="2" destOrd="0" presId="urn:microsoft.com/office/officeart/2005/8/layout/vList3"/>
    <dgm:cxn modelId="{E7AEEC8A-2A9B-4691-A668-D8AD46A533DB}" type="presParOf" srcId="{B67020FB-4163-497E-99D8-51D8438FD433}" destId="{8E85D60D-967E-4E67-9AFE-29100008037D}" srcOrd="0" destOrd="0" presId="urn:microsoft.com/office/officeart/2005/8/layout/vList3"/>
    <dgm:cxn modelId="{8288614F-8ACB-47FD-93FC-64390D07046C}" type="presParOf" srcId="{B67020FB-4163-497E-99D8-51D8438FD433}" destId="{B4BCCCC2-5326-4F35-8DAC-B34098CFB5A9}" srcOrd="1" destOrd="0" presId="urn:microsoft.com/office/officeart/2005/8/layout/vList3"/>
    <dgm:cxn modelId="{0D5C9530-4809-49CB-8141-19A65C4EE10C}" type="presParOf" srcId="{CAFFBF00-DA61-44F4-86C4-0E8826C62D72}" destId="{D15D8A4B-41EA-42B6-AAA9-E1460AAD21BF}" srcOrd="3" destOrd="0" presId="urn:microsoft.com/office/officeart/2005/8/layout/vList3"/>
    <dgm:cxn modelId="{F76036F2-B783-4417-B576-CA89F25FE95D}" type="presParOf" srcId="{CAFFBF00-DA61-44F4-86C4-0E8826C62D72}" destId="{CCC61CC1-90D8-41E4-B21C-B6A48B4F8154}" srcOrd="4" destOrd="0" presId="urn:microsoft.com/office/officeart/2005/8/layout/vList3"/>
    <dgm:cxn modelId="{78D72587-7F34-43DC-B29E-03BE7FC3D879}" type="presParOf" srcId="{CCC61CC1-90D8-41E4-B21C-B6A48B4F8154}" destId="{83E18D25-01E4-4CE2-AD55-7F465954967A}" srcOrd="0" destOrd="0" presId="urn:microsoft.com/office/officeart/2005/8/layout/vList3"/>
    <dgm:cxn modelId="{8B1AF432-271B-43BA-AA59-0DBCB5B4A49A}" type="presParOf" srcId="{CCC61CC1-90D8-41E4-B21C-B6A48B4F8154}" destId="{656020F7-59CD-44E5-8724-74785F07426B}" srcOrd="1" destOrd="0" presId="urn:microsoft.com/office/officeart/2005/8/layout/vList3"/>
    <dgm:cxn modelId="{5D018A0B-F6E2-40FD-8C69-6AEC0B1658E3}" type="presParOf" srcId="{CAFFBF00-DA61-44F4-86C4-0E8826C62D72}" destId="{8B369F32-5676-4441-A61A-23DEF6ACE1E4}" srcOrd="5" destOrd="0" presId="urn:microsoft.com/office/officeart/2005/8/layout/vList3"/>
    <dgm:cxn modelId="{D369E2AF-9E35-49B8-A046-E8A94D8D0CA3}" type="presParOf" srcId="{CAFFBF00-DA61-44F4-86C4-0E8826C62D72}" destId="{246B0270-F260-4913-B654-735C02E8A5AB}" srcOrd="6" destOrd="0" presId="urn:microsoft.com/office/officeart/2005/8/layout/vList3"/>
    <dgm:cxn modelId="{C961F72E-BBEF-4648-9E10-C76AEF18A632}" type="presParOf" srcId="{246B0270-F260-4913-B654-735C02E8A5AB}" destId="{77E9EC24-D717-4D6A-80C9-0FE508151566}" srcOrd="0" destOrd="0" presId="urn:microsoft.com/office/officeart/2005/8/layout/vList3"/>
    <dgm:cxn modelId="{2EB1FD9C-CF6E-4543-9AB8-7C190ACF2AF9}" type="presParOf" srcId="{246B0270-F260-4913-B654-735C02E8A5AB}" destId="{83A88530-3F6E-4241-9A28-271895971840}" srcOrd="1" destOrd="0" presId="urn:microsoft.com/office/officeart/2005/8/layout/vList3"/>
    <dgm:cxn modelId="{99E5D022-987D-43C6-8603-E61145D89E15}" type="presParOf" srcId="{CAFFBF00-DA61-44F4-86C4-0E8826C62D72}" destId="{B9C1E609-E831-46A9-825F-A4A24D3DCF7C}" srcOrd="7" destOrd="0" presId="urn:microsoft.com/office/officeart/2005/8/layout/vList3"/>
    <dgm:cxn modelId="{69F052C6-23AF-4947-8171-A094F8580F7F}" type="presParOf" srcId="{CAFFBF00-DA61-44F4-86C4-0E8826C62D72}" destId="{A7A271C5-9E6E-447F-B03D-DA153902DD46}" srcOrd="8" destOrd="0" presId="urn:microsoft.com/office/officeart/2005/8/layout/vList3"/>
    <dgm:cxn modelId="{1D6DBA7B-1C57-46CE-89C9-42BE52ACB290}" type="presParOf" srcId="{A7A271C5-9E6E-447F-B03D-DA153902DD46}" destId="{3CFD0B89-6207-4E9C-9C80-8DDE5ABF6884}" srcOrd="0" destOrd="0" presId="urn:microsoft.com/office/officeart/2005/8/layout/vList3"/>
    <dgm:cxn modelId="{7BE39455-7D65-4EA0-89E4-E340192E4EB8}" type="presParOf" srcId="{A7A271C5-9E6E-447F-B03D-DA153902DD46}" destId="{8FE92213-F5D8-45F9-BF76-343F32C975CE}" srcOrd="1" destOrd="0" presId="urn:microsoft.com/office/officeart/2005/8/layout/vList3"/>
    <dgm:cxn modelId="{EDE61F81-F251-42F1-BAD1-27D503782791}" type="presParOf" srcId="{CAFFBF00-DA61-44F4-86C4-0E8826C62D72}" destId="{2A424431-372D-42A1-B36E-78BB93EDCC3C}" srcOrd="9" destOrd="0" presId="urn:microsoft.com/office/officeart/2005/8/layout/vList3"/>
    <dgm:cxn modelId="{AF74A164-636D-44F1-8793-10FE0EC00D5B}" type="presParOf" srcId="{CAFFBF00-DA61-44F4-86C4-0E8826C62D72}" destId="{0D045908-F04C-4DFB-907B-71550F4763CF}" srcOrd="10" destOrd="0" presId="urn:microsoft.com/office/officeart/2005/8/layout/vList3"/>
    <dgm:cxn modelId="{505E3484-2F20-4429-9DD5-88000A98FBFD}" type="presParOf" srcId="{0D045908-F04C-4DFB-907B-71550F4763CF}" destId="{3DED2BA8-A728-4564-9255-A3C6898FC273}" srcOrd="0" destOrd="0" presId="urn:microsoft.com/office/officeart/2005/8/layout/vList3"/>
    <dgm:cxn modelId="{3C277F9D-6A9A-46E3-999A-A46A6ECB5489}" type="presParOf" srcId="{0D045908-F04C-4DFB-907B-71550F4763CF}" destId="{2DB86606-94BC-403B-8C2C-23291B1D9A4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C88EE13-D181-4A50-B47D-1CD902042470}" type="doc">
      <dgm:prSet loTypeId="urn:microsoft.com/office/officeart/2005/8/layout/hierarchy3" loCatId="hierarchy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tr-TR"/>
        </a:p>
      </dgm:t>
    </dgm:pt>
    <dgm:pt modelId="{D52009E3-2862-4DA4-B430-047DE1911802}">
      <dgm:prSet/>
      <dgm:spPr/>
      <dgm:t>
        <a:bodyPr/>
        <a:lstStyle/>
        <a:p>
          <a:pPr rtl="0"/>
          <a:r>
            <a: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Mudarebe Modeli</a:t>
          </a:r>
          <a:endParaRPr lang="en-US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ACA2CF85-AE7D-43E2-B399-E343326DC858}" type="parTrans" cxnId="{653170F9-F524-40B7-AAAD-FD0C24D44BA3}">
      <dgm:prSet/>
      <dgm:spPr/>
      <dgm:t>
        <a:bodyPr/>
        <a:lstStyle/>
        <a:p>
          <a:endParaRPr lang="tr-TR"/>
        </a:p>
      </dgm:t>
    </dgm:pt>
    <dgm:pt modelId="{94705877-36D8-4F20-A61E-2A68403CA30A}" type="sibTrans" cxnId="{653170F9-F524-40B7-AAAD-FD0C24D44BA3}">
      <dgm:prSet/>
      <dgm:spPr/>
      <dgm:t>
        <a:bodyPr/>
        <a:lstStyle/>
        <a:p>
          <a:endParaRPr lang="tr-TR"/>
        </a:p>
      </dgm:t>
    </dgm:pt>
    <dgm:pt modelId="{0515A43D-0BB4-43ED-83A4-CE878056006B}">
      <dgm:prSet/>
      <dgm:spPr/>
      <dgm:t>
        <a:bodyPr/>
        <a:lstStyle/>
        <a:p>
          <a:pPr rtl="0"/>
          <a:r>
            <a:rPr lang="tr-TR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Vekalet Modeli</a:t>
          </a:r>
          <a:endParaRPr lang="en-US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1C429F01-0E86-416C-BBEF-121811DBD35E}" type="parTrans" cxnId="{87A7F674-1BD8-4911-A5CA-02B52B4FFCDC}">
      <dgm:prSet/>
      <dgm:spPr/>
      <dgm:t>
        <a:bodyPr/>
        <a:lstStyle/>
        <a:p>
          <a:endParaRPr lang="tr-TR"/>
        </a:p>
      </dgm:t>
    </dgm:pt>
    <dgm:pt modelId="{4945746C-DE15-42B1-992A-36540E13A669}" type="sibTrans" cxnId="{87A7F674-1BD8-4911-A5CA-02B52B4FFCDC}">
      <dgm:prSet/>
      <dgm:spPr/>
      <dgm:t>
        <a:bodyPr/>
        <a:lstStyle/>
        <a:p>
          <a:endParaRPr lang="tr-TR"/>
        </a:p>
      </dgm:t>
    </dgm:pt>
    <dgm:pt modelId="{E65F3992-23F8-43D2-A25A-F3667C0FF92A}">
      <dgm:prSet/>
      <dgm:spPr/>
      <dgm:t>
        <a:bodyPr/>
        <a:lstStyle/>
        <a:p>
          <a:pPr rtl="0"/>
          <a:r>
            <a: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Vakıf Vekalet Modeli </a:t>
          </a:r>
          <a:endParaRPr lang="en-US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E344A1E2-79C3-4A1C-87F5-DC6CA34BBBE7}" type="parTrans" cxnId="{5E18DEB7-CF67-4B30-BC0B-6C2B861E497B}">
      <dgm:prSet/>
      <dgm:spPr/>
      <dgm:t>
        <a:bodyPr/>
        <a:lstStyle/>
        <a:p>
          <a:endParaRPr lang="tr-TR"/>
        </a:p>
      </dgm:t>
    </dgm:pt>
    <dgm:pt modelId="{DE7284F3-C982-4C79-B0C3-52F98814B0F6}" type="sibTrans" cxnId="{5E18DEB7-CF67-4B30-BC0B-6C2B861E497B}">
      <dgm:prSet/>
      <dgm:spPr/>
      <dgm:t>
        <a:bodyPr/>
        <a:lstStyle/>
        <a:p>
          <a:endParaRPr lang="tr-TR"/>
        </a:p>
      </dgm:t>
    </dgm:pt>
    <dgm:pt modelId="{A4D3FDF3-0765-49A7-8601-96DC5D99E847}">
      <dgm:prSet/>
      <dgm:spPr/>
      <dgm:t>
        <a:bodyPr/>
        <a:lstStyle/>
        <a:p>
          <a:pPr rtl="0"/>
          <a:r>
            <a: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Karma (</a:t>
          </a:r>
          <a:r>
            <a:rPr lang="tr-TR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Hibrit</a:t>
          </a:r>
          <a:r>
            <a: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) Modeli</a:t>
          </a:r>
          <a:endParaRPr lang="en-US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9AAC1762-F56D-490E-A855-7DF42F667B43}" type="parTrans" cxnId="{EC60B39D-0089-4655-ABE1-1C5B8C455D76}">
      <dgm:prSet/>
      <dgm:spPr/>
      <dgm:t>
        <a:bodyPr/>
        <a:lstStyle/>
        <a:p>
          <a:endParaRPr lang="tr-TR"/>
        </a:p>
      </dgm:t>
    </dgm:pt>
    <dgm:pt modelId="{F9111972-0581-4F3F-92DD-76ADD58B6EA5}" type="sibTrans" cxnId="{EC60B39D-0089-4655-ABE1-1C5B8C455D76}">
      <dgm:prSet/>
      <dgm:spPr/>
      <dgm:t>
        <a:bodyPr/>
        <a:lstStyle/>
        <a:p>
          <a:endParaRPr lang="tr-TR"/>
        </a:p>
      </dgm:t>
    </dgm:pt>
    <dgm:pt modelId="{58B60240-1CD5-43CB-AD47-DE278E395AFA}" type="pres">
      <dgm:prSet presAssocID="{2C88EE13-D181-4A50-B47D-1CD90204247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D2BAEFF-7CD2-4532-A7F4-E4515628F0A2}" type="pres">
      <dgm:prSet presAssocID="{D52009E3-2862-4DA4-B430-047DE1911802}" presName="root" presStyleCnt="0"/>
      <dgm:spPr/>
    </dgm:pt>
    <dgm:pt modelId="{696BCFB7-886D-4F33-84E5-264BFCBDE069}" type="pres">
      <dgm:prSet presAssocID="{D52009E3-2862-4DA4-B430-047DE1911802}" presName="rootComposite" presStyleCnt="0"/>
      <dgm:spPr/>
    </dgm:pt>
    <dgm:pt modelId="{231BA548-871A-4B95-B4FA-3DF4EEDFBBC1}" type="pres">
      <dgm:prSet presAssocID="{D52009E3-2862-4DA4-B430-047DE1911802}" presName="rootText" presStyleLbl="node1" presStyleIdx="0" presStyleCnt="4"/>
      <dgm:spPr/>
    </dgm:pt>
    <dgm:pt modelId="{4FE1F055-4751-4DDE-8C6A-10F30E0C1BED}" type="pres">
      <dgm:prSet presAssocID="{D52009E3-2862-4DA4-B430-047DE1911802}" presName="rootConnector" presStyleLbl="node1" presStyleIdx="0" presStyleCnt="4"/>
      <dgm:spPr/>
    </dgm:pt>
    <dgm:pt modelId="{FE125A1F-584D-48E8-9DF2-39B95305B76C}" type="pres">
      <dgm:prSet presAssocID="{D52009E3-2862-4DA4-B430-047DE1911802}" presName="childShape" presStyleCnt="0"/>
      <dgm:spPr/>
    </dgm:pt>
    <dgm:pt modelId="{77AE62BD-7339-4427-B66F-153C38DEE611}" type="pres">
      <dgm:prSet presAssocID="{0515A43D-0BB4-43ED-83A4-CE878056006B}" presName="root" presStyleCnt="0"/>
      <dgm:spPr/>
    </dgm:pt>
    <dgm:pt modelId="{673AC935-4E48-4777-9958-4B1BF5BACCB5}" type="pres">
      <dgm:prSet presAssocID="{0515A43D-0BB4-43ED-83A4-CE878056006B}" presName="rootComposite" presStyleCnt="0"/>
      <dgm:spPr/>
    </dgm:pt>
    <dgm:pt modelId="{DEB6D65D-D053-4E14-9D13-BCF08640E406}" type="pres">
      <dgm:prSet presAssocID="{0515A43D-0BB4-43ED-83A4-CE878056006B}" presName="rootText" presStyleLbl="node1" presStyleIdx="1" presStyleCnt="4"/>
      <dgm:spPr/>
    </dgm:pt>
    <dgm:pt modelId="{38E41158-9416-431C-8000-FC409B854DBE}" type="pres">
      <dgm:prSet presAssocID="{0515A43D-0BB4-43ED-83A4-CE878056006B}" presName="rootConnector" presStyleLbl="node1" presStyleIdx="1" presStyleCnt="4"/>
      <dgm:spPr/>
    </dgm:pt>
    <dgm:pt modelId="{D1434860-BFF6-43BC-86D4-558460996C1A}" type="pres">
      <dgm:prSet presAssocID="{0515A43D-0BB4-43ED-83A4-CE878056006B}" presName="childShape" presStyleCnt="0"/>
      <dgm:spPr/>
    </dgm:pt>
    <dgm:pt modelId="{5D4ED578-14B1-4FED-B99D-AF72708BCED4}" type="pres">
      <dgm:prSet presAssocID="{E65F3992-23F8-43D2-A25A-F3667C0FF92A}" presName="root" presStyleCnt="0"/>
      <dgm:spPr/>
    </dgm:pt>
    <dgm:pt modelId="{AB02D01C-99C1-4FCB-AB4A-3176DD05AE62}" type="pres">
      <dgm:prSet presAssocID="{E65F3992-23F8-43D2-A25A-F3667C0FF92A}" presName="rootComposite" presStyleCnt="0"/>
      <dgm:spPr/>
    </dgm:pt>
    <dgm:pt modelId="{E39CF9D5-07CA-44A3-9774-F792ACE785AD}" type="pres">
      <dgm:prSet presAssocID="{E65F3992-23F8-43D2-A25A-F3667C0FF92A}" presName="rootText" presStyleLbl="node1" presStyleIdx="2" presStyleCnt="4"/>
      <dgm:spPr/>
    </dgm:pt>
    <dgm:pt modelId="{745419A7-F6DB-41E6-B019-FFE8E5DDA66F}" type="pres">
      <dgm:prSet presAssocID="{E65F3992-23F8-43D2-A25A-F3667C0FF92A}" presName="rootConnector" presStyleLbl="node1" presStyleIdx="2" presStyleCnt="4"/>
      <dgm:spPr/>
    </dgm:pt>
    <dgm:pt modelId="{2513821C-ABB3-4343-AD9A-1D7AD8C468BE}" type="pres">
      <dgm:prSet presAssocID="{E65F3992-23F8-43D2-A25A-F3667C0FF92A}" presName="childShape" presStyleCnt="0"/>
      <dgm:spPr/>
    </dgm:pt>
    <dgm:pt modelId="{5178B8A9-0358-42A5-8539-887D577796E0}" type="pres">
      <dgm:prSet presAssocID="{A4D3FDF3-0765-49A7-8601-96DC5D99E847}" presName="root" presStyleCnt="0"/>
      <dgm:spPr/>
    </dgm:pt>
    <dgm:pt modelId="{E939467B-5B15-4279-AA6D-9CEC2FEC8728}" type="pres">
      <dgm:prSet presAssocID="{A4D3FDF3-0765-49A7-8601-96DC5D99E847}" presName="rootComposite" presStyleCnt="0"/>
      <dgm:spPr/>
    </dgm:pt>
    <dgm:pt modelId="{39DE6D51-D06E-4E81-BC14-51A74D6A74C7}" type="pres">
      <dgm:prSet presAssocID="{A4D3FDF3-0765-49A7-8601-96DC5D99E847}" presName="rootText" presStyleLbl="node1" presStyleIdx="3" presStyleCnt="4"/>
      <dgm:spPr/>
    </dgm:pt>
    <dgm:pt modelId="{0032D943-0A7B-4775-8DC9-9A192B4FE631}" type="pres">
      <dgm:prSet presAssocID="{A4D3FDF3-0765-49A7-8601-96DC5D99E847}" presName="rootConnector" presStyleLbl="node1" presStyleIdx="3" presStyleCnt="4"/>
      <dgm:spPr/>
    </dgm:pt>
    <dgm:pt modelId="{E53E3EE8-52EA-4FE2-88CA-1F4B759A396E}" type="pres">
      <dgm:prSet presAssocID="{A4D3FDF3-0765-49A7-8601-96DC5D99E847}" presName="childShape" presStyleCnt="0"/>
      <dgm:spPr/>
    </dgm:pt>
  </dgm:ptLst>
  <dgm:cxnLst>
    <dgm:cxn modelId="{48A0C614-68F0-4E53-ADD5-42861A077758}" type="presOf" srcId="{E65F3992-23F8-43D2-A25A-F3667C0FF92A}" destId="{745419A7-F6DB-41E6-B019-FFE8E5DDA66F}" srcOrd="1" destOrd="0" presId="urn:microsoft.com/office/officeart/2005/8/layout/hierarchy3"/>
    <dgm:cxn modelId="{AC589A16-CFDC-4869-84B8-A9EA595777EF}" type="presOf" srcId="{D52009E3-2862-4DA4-B430-047DE1911802}" destId="{4FE1F055-4751-4DDE-8C6A-10F30E0C1BED}" srcOrd="1" destOrd="0" presId="urn:microsoft.com/office/officeart/2005/8/layout/hierarchy3"/>
    <dgm:cxn modelId="{1DBC852C-0F49-410A-B5B6-9A77D091E389}" type="presOf" srcId="{A4D3FDF3-0765-49A7-8601-96DC5D99E847}" destId="{0032D943-0A7B-4775-8DC9-9A192B4FE631}" srcOrd="1" destOrd="0" presId="urn:microsoft.com/office/officeart/2005/8/layout/hierarchy3"/>
    <dgm:cxn modelId="{37099D36-9DAE-4D0F-8E86-CAE93B6A1C40}" type="presOf" srcId="{2C88EE13-D181-4A50-B47D-1CD902042470}" destId="{58B60240-1CD5-43CB-AD47-DE278E395AFA}" srcOrd="0" destOrd="0" presId="urn:microsoft.com/office/officeart/2005/8/layout/hierarchy3"/>
    <dgm:cxn modelId="{5DC1064D-D41F-4B35-BBAF-0F4A0277E629}" type="presOf" srcId="{D52009E3-2862-4DA4-B430-047DE1911802}" destId="{231BA548-871A-4B95-B4FA-3DF4EEDFBBC1}" srcOrd="0" destOrd="0" presId="urn:microsoft.com/office/officeart/2005/8/layout/hierarchy3"/>
    <dgm:cxn modelId="{87A7F674-1BD8-4911-A5CA-02B52B4FFCDC}" srcId="{2C88EE13-D181-4A50-B47D-1CD902042470}" destId="{0515A43D-0BB4-43ED-83A4-CE878056006B}" srcOrd="1" destOrd="0" parTransId="{1C429F01-0E86-416C-BBEF-121811DBD35E}" sibTransId="{4945746C-DE15-42B1-992A-36540E13A669}"/>
    <dgm:cxn modelId="{0C437A7B-AB30-42E7-8EA9-C5F893A974ED}" type="presOf" srcId="{A4D3FDF3-0765-49A7-8601-96DC5D99E847}" destId="{39DE6D51-D06E-4E81-BC14-51A74D6A74C7}" srcOrd="0" destOrd="0" presId="urn:microsoft.com/office/officeart/2005/8/layout/hierarchy3"/>
    <dgm:cxn modelId="{EC60B39D-0089-4655-ABE1-1C5B8C455D76}" srcId="{2C88EE13-D181-4A50-B47D-1CD902042470}" destId="{A4D3FDF3-0765-49A7-8601-96DC5D99E847}" srcOrd="3" destOrd="0" parTransId="{9AAC1762-F56D-490E-A855-7DF42F667B43}" sibTransId="{F9111972-0581-4F3F-92DD-76ADD58B6EA5}"/>
    <dgm:cxn modelId="{5E18DEB7-CF67-4B30-BC0B-6C2B861E497B}" srcId="{2C88EE13-D181-4A50-B47D-1CD902042470}" destId="{E65F3992-23F8-43D2-A25A-F3667C0FF92A}" srcOrd="2" destOrd="0" parTransId="{E344A1E2-79C3-4A1C-87F5-DC6CA34BBBE7}" sibTransId="{DE7284F3-C982-4C79-B0C3-52F98814B0F6}"/>
    <dgm:cxn modelId="{58B31ECE-99E1-4FDC-BC72-718D08DEABB0}" type="presOf" srcId="{0515A43D-0BB4-43ED-83A4-CE878056006B}" destId="{DEB6D65D-D053-4E14-9D13-BCF08640E406}" srcOrd="0" destOrd="0" presId="urn:microsoft.com/office/officeart/2005/8/layout/hierarchy3"/>
    <dgm:cxn modelId="{86A4A2CE-861A-4AC9-8BF0-C6541EA239EE}" type="presOf" srcId="{0515A43D-0BB4-43ED-83A4-CE878056006B}" destId="{38E41158-9416-431C-8000-FC409B854DBE}" srcOrd="1" destOrd="0" presId="urn:microsoft.com/office/officeart/2005/8/layout/hierarchy3"/>
    <dgm:cxn modelId="{653170F9-F524-40B7-AAAD-FD0C24D44BA3}" srcId="{2C88EE13-D181-4A50-B47D-1CD902042470}" destId="{D52009E3-2862-4DA4-B430-047DE1911802}" srcOrd="0" destOrd="0" parTransId="{ACA2CF85-AE7D-43E2-B399-E343326DC858}" sibTransId="{94705877-36D8-4F20-A61E-2A68403CA30A}"/>
    <dgm:cxn modelId="{BF570FFB-D1FE-4F9F-A3D6-5D35D73B9746}" type="presOf" srcId="{E65F3992-23F8-43D2-A25A-F3667C0FF92A}" destId="{E39CF9D5-07CA-44A3-9774-F792ACE785AD}" srcOrd="0" destOrd="0" presId="urn:microsoft.com/office/officeart/2005/8/layout/hierarchy3"/>
    <dgm:cxn modelId="{FE1EB00B-60A4-430F-A454-83866BFBC6AC}" type="presParOf" srcId="{58B60240-1CD5-43CB-AD47-DE278E395AFA}" destId="{5D2BAEFF-7CD2-4532-A7F4-E4515628F0A2}" srcOrd="0" destOrd="0" presId="urn:microsoft.com/office/officeart/2005/8/layout/hierarchy3"/>
    <dgm:cxn modelId="{80928181-B079-4C4D-B352-426B6585B6FE}" type="presParOf" srcId="{5D2BAEFF-7CD2-4532-A7F4-E4515628F0A2}" destId="{696BCFB7-886D-4F33-84E5-264BFCBDE069}" srcOrd="0" destOrd="0" presId="urn:microsoft.com/office/officeart/2005/8/layout/hierarchy3"/>
    <dgm:cxn modelId="{CEEC02BB-E43C-4CF4-89ED-D2A67AC3C898}" type="presParOf" srcId="{696BCFB7-886D-4F33-84E5-264BFCBDE069}" destId="{231BA548-871A-4B95-B4FA-3DF4EEDFBBC1}" srcOrd="0" destOrd="0" presId="urn:microsoft.com/office/officeart/2005/8/layout/hierarchy3"/>
    <dgm:cxn modelId="{CC75AABE-E424-4EFE-BD0A-62F9418E3F0A}" type="presParOf" srcId="{696BCFB7-886D-4F33-84E5-264BFCBDE069}" destId="{4FE1F055-4751-4DDE-8C6A-10F30E0C1BED}" srcOrd="1" destOrd="0" presId="urn:microsoft.com/office/officeart/2005/8/layout/hierarchy3"/>
    <dgm:cxn modelId="{93335B34-3A29-4079-A5B6-69E396F8D15E}" type="presParOf" srcId="{5D2BAEFF-7CD2-4532-A7F4-E4515628F0A2}" destId="{FE125A1F-584D-48E8-9DF2-39B95305B76C}" srcOrd="1" destOrd="0" presId="urn:microsoft.com/office/officeart/2005/8/layout/hierarchy3"/>
    <dgm:cxn modelId="{F0C47BE5-F2A6-47C6-B7D7-DB13344D2358}" type="presParOf" srcId="{58B60240-1CD5-43CB-AD47-DE278E395AFA}" destId="{77AE62BD-7339-4427-B66F-153C38DEE611}" srcOrd="1" destOrd="0" presId="urn:microsoft.com/office/officeart/2005/8/layout/hierarchy3"/>
    <dgm:cxn modelId="{ADB0B370-4084-4377-B583-C0BD0D322C54}" type="presParOf" srcId="{77AE62BD-7339-4427-B66F-153C38DEE611}" destId="{673AC935-4E48-4777-9958-4B1BF5BACCB5}" srcOrd="0" destOrd="0" presId="urn:microsoft.com/office/officeart/2005/8/layout/hierarchy3"/>
    <dgm:cxn modelId="{DD473970-432D-4792-9429-3F25A73E2A50}" type="presParOf" srcId="{673AC935-4E48-4777-9958-4B1BF5BACCB5}" destId="{DEB6D65D-D053-4E14-9D13-BCF08640E406}" srcOrd="0" destOrd="0" presId="urn:microsoft.com/office/officeart/2005/8/layout/hierarchy3"/>
    <dgm:cxn modelId="{7DB5C548-331C-43BB-96FF-A937887280E7}" type="presParOf" srcId="{673AC935-4E48-4777-9958-4B1BF5BACCB5}" destId="{38E41158-9416-431C-8000-FC409B854DBE}" srcOrd="1" destOrd="0" presId="urn:microsoft.com/office/officeart/2005/8/layout/hierarchy3"/>
    <dgm:cxn modelId="{DA1DC688-C521-40C7-AA3E-5B7251A25206}" type="presParOf" srcId="{77AE62BD-7339-4427-B66F-153C38DEE611}" destId="{D1434860-BFF6-43BC-86D4-558460996C1A}" srcOrd="1" destOrd="0" presId="urn:microsoft.com/office/officeart/2005/8/layout/hierarchy3"/>
    <dgm:cxn modelId="{5BBAE5D9-4224-4F53-81F6-89F2556B3EC0}" type="presParOf" srcId="{58B60240-1CD5-43CB-AD47-DE278E395AFA}" destId="{5D4ED578-14B1-4FED-B99D-AF72708BCED4}" srcOrd="2" destOrd="0" presId="urn:microsoft.com/office/officeart/2005/8/layout/hierarchy3"/>
    <dgm:cxn modelId="{F2EDCBEA-30B2-430B-994C-C953FBA6BA2B}" type="presParOf" srcId="{5D4ED578-14B1-4FED-B99D-AF72708BCED4}" destId="{AB02D01C-99C1-4FCB-AB4A-3176DD05AE62}" srcOrd="0" destOrd="0" presId="urn:microsoft.com/office/officeart/2005/8/layout/hierarchy3"/>
    <dgm:cxn modelId="{4C2EC74F-5B60-4996-B126-D51EDD90F686}" type="presParOf" srcId="{AB02D01C-99C1-4FCB-AB4A-3176DD05AE62}" destId="{E39CF9D5-07CA-44A3-9774-F792ACE785AD}" srcOrd="0" destOrd="0" presId="urn:microsoft.com/office/officeart/2005/8/layout/hierarchy3"/>
    <dgm:cxn modelId="{CCEA7112-C6C3-4FA1-B6C7-22C62153C2F9}" type="presParOf" srcId="{AB02D01C-99C1-4FCB-AB4A-3176DD05AE62}" destId="{745419A7-F6DB-41E6-B019-FFE8E5DDA66F}" srcOrd="1" destOrd="0" presId="urn:microsoft.com/office/officeart/2005/8/layout/hierarchy3"/>
    <dgm:cxn modelId="{E8B0CA72-9AA5-482D-BFC2-FEFEFF37E684}" type="presParOf" srcId="{5D4ED578-14B1-4FED-B99D-AF72708BCED4}" destId="{2513821C-ABB3-4343-AD9A-1D7AD8C468BE}" srcOrd="1" destOrd="0" presId="urn:microsoft.com/office/officeart/2005/8/layout/hierarchy3"/>
    <dgm:cxn modelId="{1C2C5B18-BDC8-4347-A7FF-767D00E6C66A}" type="presParOf" srcId="{58B60240-1CD5-43CB-AD47-DE278E395AFA}" destId="{5178B8A9-0358-42A5-8539-887D577796E0}" srcOrd="3" destOrd="0" presId="urn:microsoft.com/office/officeart/2005/8/layout/hierarchy3"/>
    <dgm:cxn modelId="{949A02CA-CC74-4534-9DE8-95A98D9DD3CE}" type="presParOf" srcId="{5178B8A9-0358-42A5-8539-887D577796E0}" destId="{E939467B-5B15-4279-AA6D-9CEC2FEC8728}" srcOrd="0" destOrd="0" presId="urn:microsoft.com/office/officeart/2005/8/layout/hierarchy3"/>
    <dgm:cxn modelId="{F6B9A3A7-2A6D-4DA2-9B50-A5A2DB26524B}" type="presParOf" srcId="{E939467B-5B15-4279-AA6D-9CEC2FEC8728}" destId="{39DE6D51-D06E-4E81-BC14-51A74D6A74C7}" srcOrd="0" destOrd="0" presId="urn:microsoft.com/office/officeart/2005/8/layout/hierarchy3"/>
    <dgm:cxn modelId="{3C9A6E01-7FF2-4F7D-9DEF-6D95745CC3A1}" type="presParOf" srcId="{E939467B-5B15-4279-AA6D-9CEC2FEC8728}" destId="{0032D943-0A7B-4775-8DC9-9A192B4FE631}" srcOrd="1" destOrd="0" presId="urn:microsoft.com/office/officeart/2005/8/layout/hierarchy3"/>
    <dgm:cxn modelId="{AF68FD8C-264D-4650-A1CE-A195B9030087}" type="presParOf" srcId="{5178B8A9-0358-42A5-8539-887D577796E0}" destId="{E53E3EE8-52EA-4FE2-88CA-1F4B759A396E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8F734EF-2C30-40B7-AAAB-F28CBEE07A0A}" type="doc">
      <dgm:prSet loTypeId="urn:microsoft.com/office/officeart/2005/8/layout/vList5" loCatId="list" qsTypeId="urn:microsoft.com/office/officeart/2005/8/quickstyle/3d1" qsCatId="3D" csTypeId="urn:microsoft.com/office/officeart/2005/8/colors/accent0_1" csCatId="mainScheme"/>
      <dgm:spPr/>
      <dgm:t>
        <a:bodyPr/>
        <a:lstStyle/>
        <a:p>
          <a:endParaRPr lang="tr-TR"/>
        </a:p>
      </dgm:t>
    </dgm:pt>
    <dgm:pt modelId="{85DD7C26-9C65-4810-8C2A-791983DB7D0E}">
      <dgm:prSet custT="1"/>
      <dgm:spPr/>
      <dgm:t>
        <a:bodyPr/>
        <a:lstStyle/>
        <a:p>
          <a:pPr algn="ctr" rtl="0"/>
          <a:r>
            <a:rPr lang="tr-TR" sz="1400" dirty="0">
              <a:latin typeface="Cambria" panose="02040503050406030204" pitchFamily="18" charset="0"/>
              <a:ea typeface="Cambria" panose="02040503050406030204" pitchFamily="18" charset="0"/>
            </a:rPr>
            <a:t>T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araflardan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birisi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emeğini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diğeri</a:t>
          </a:r>
          <a:r>
            <a:rPr lang="tr-TR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ise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sermayesini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ortaya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koyar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. </a:t>
          </a:r>
        </a:p>
      </dgm:t>
    </dgm:pt>
    <dgm:pt modelId="{BA7DEB17-AF51-4E23-9309-D60E23F4D291}" type="parTrans" cxnId="{7E5907BF-9FC6-4DF7-87A2-A533CEEE6595}">
      <dgm:prSet/>
      <dgm:spPr/>
      <dgm:t>
        <a:bodyPr/>
        <a:lstStyle/>
        <a:p>
          <a:endParaRPr lang="tr-TR"/>
        </a:p>
      </dgm:t>
    </dgm:pt>
    <dgm:pt modelId="{7B9B1F15-7BDB-47D7-8917-3686F8152C61}" type="sibTrans" cxnId="{7E5907BF-9FC6-4DF7-87A2-A533CEEE6595}">
      <dgm:prSet/>
      <dgm:spPr/>
      <dgm:t>
        <a:bodyPr/>
        <a:lstStyle/>
        <a:p>
          <a:endParaRPr lang="tr-TR"/>
        </a:p>
      </dgm:t>
    </dgm:pt>
    <dgm:pt modelId="{302B8846-8FDF-463B-8A04-E8427BDEE8E9}">
      <dgm:prSet custT="1"/>
      <dgm:spPr/>
      <dgm:t>
        <a:bodyPr/>
        <a:lstStyle/>
        <a:p>
          <a:pPr algn="ctr" rtl="0"/>
          <a:r>
            <a:rPr lang="en-US" sz="1400">
              <a:latin typeface="Cambria" panose="02040503050406030204" pitchFamily="18" charset="0"/>
              <a:ea typeface="Cambria" panose="02040503050406030204" pitchFamily="18" charset="0"/>
            </a:rPr>
            <a:t>Bu sistemde yapılacak</a:t>
          </a:r>
          <a:r>
            <a:rPr lang="tr-TR" sz="140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>
              <a:latin typeface="Cambria" panose="02040503050406030204" pitchFamily="18" charset="0"/>
              <a:ea typeface="Cambria" panose="02040503050406030204" pitchFamily="18" charset="0"/>
            </a:rPr>
            <a:t>hesaplar sonucu bir paylaşım oranı belirlenir</a:t>
          </a:r>
        </a:p>
      </dgm:t>
    </dgm:pt>
    <dgm:pt modelId="{34FB816D-1D96-468A-84F6-B1644093ADBD}" type="parTrans" cxnId="{040D5A08-0C22-4F9E-B39E-C64924D6991B}">
      <dgm:prSet/>
      <dgm:spPr/>
      <dgm:t>
        <a:bodyPr/>
        <a:lstStyle/>
        <a:p>
          <a:endParaRPr lang="tr-TR"/>
        </a:p>
      </dgm:t>
    </dgm:pt>
    <dgm:pt modelId="{8F217930-08C8-415F-88EB-3D38DDDB7D69}" type="sibTrans" cxnId="{040D5A08-0C22-4F9E-B39E-C64924D6991B}">
      <dgm:prSet/>
      <dgm:spPr/>
      <dgm:t>
        <a:bodyPr/>
        <a:lstStyle/>
        <a:p>
          <a:endParaRPr lang="tr-TR"/>
        </a:p>
      </dgm:t>
    </dgm:pt>
    <dgm:pt modelId="{E1C45F9E-6F6C-49F5-A72F-E46BFE72EAD5}">
      <dgm:prSet custT="1"/>
      <dgm:spPr/>
      <dgm:t>
        <a:bodyPr/>
        <a:lstStyle/>
        <a:p>
          <a:pPr algn="ctr" rtl="0"/>
          <a:r>
            <a:rPr lang="tr-TR" sz="1400" dirty="0">
              <a:latin typeface="Cambria" panose="02040503050406030204" pitchFamily="18" charset="0"/>
              <a:ea typeface="Cambria" panose="02040503050406030204" pitchFamily="18" charset="0"/>
            </a:rPr>
            <a:t>G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irişimci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birikimlerinin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 ne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şekilde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hangi</a:t>
          </a:r>
          <a:r>
            <a:rPr lang="tr-TR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araçlarla</a:t>
          </a:r>
          <a:r>
            <a:rPr lang="tr-TR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değerlendirileceğini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yatırımcının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emeğine</a:t>
          </a:r>
          <a:r>
            <a:rPr lang="tr-TR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bırakır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gm:t>
    </dgm:pt>
    <dgm:pt modelId="{3A77BB98-3E3C-4B6C-A356-D86C04D7F7C7}" type="parTrans" cxnId="{E3CC2165-C6DC-459D-8BBA-F202DD9B1CB9}">
      <dgm:prSet/>
      <dgm:spPr/>
      <dgm:t>
        <a:bodyPr/>
        <a:lstStyle/>
        <a:p>
          <a:endParaRPr lang="tr-TR"/>
        </a:p>
      </dgm:t>
    </dgm:pt>
    <dgm:pt modelId="{EF346C8E-9FAA-4A23-B77E-90407DD02106}" type="sibTrans" cxnId="{E3CC2165-C6DC-459D-8BBA-F202DD9B1CB9}">
      <dgm:prSet/>
      <dgm:spPr/>
      <dgm:t>
        <a:bodyPr/>
        <a:lstStyle/>
        <a:p>
          <a:endParaRPr lang="tr-TR"/>
        </a:p>
      </dgm:t>
    </dgm:pt>
    <dgm:pt modelId="{AA76C365-0CEC-4673-9FD2-057A4F96B6EA}" type="pres">
      <dgm:prSet presAssocID="{08F734EF-2C30-40B7-AAAB-F28CBEE07A0A}" presName="Name0" presStyleCnt="0">
        <dgm:presLayoutVars>
          <dgm:dir/>
          <dgm:animLvl val="lvl"/>
          <dgm:resizeHandles val="exact"/>
        </dgm:presLayoutVars>
      </dgm:prSet>
      <dgm:spPr/>
    </dgm:pt>
    <dgm:pt modelId="{AF060E24-2536-4203-82F8-AC36E98DB486}" type="pres">
      <dgm:prSet presAssocID="{85DD7C26-9C65-4810-8C2A-791983DB7D0E}" presName="linNode" presStyleCnt="0"/>
      <dgm:spPr/>
    </dgm:pt>
    <dgm:pt modelId="{399E0AA1-679B-43CA-BA1C-EC8753D75C79}" type="pres">
      <dgm:prSet presAssocID="{85DD7C26-9C65-4810-8C2A-791983DB7D0E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15EC5DE9-8B38-4096-B9F2-8F9B14FAEFDB}" type="pres">
      <dgm:prSet presAssocID="{7B9B1F15-7BDB-47D7-8917-3686F8152C61}" presName="sp" presStyleCnt="0"/>
      <dgm:spPr/>
    </dgm:pt>
    <dgm:pt modelId="{FDCF9D27-050E-4CAC-AF66-A6C581316805}" type="pres">
      <dgm:prSet presAssocID="{302B8846-8FDF-463B-8A04-E8427BDEE8E9}" presName="linNode" presStyleCnt="0"/>
      <dgm:spPr/>
    </dgm:pt>
    <dgm:pt modelId="{0810904E-6470-4E7B-A8ED-8AFD3A869EEC}" type="pres">
      <dgm:prSet presAssocID="{302B8846-8FDF-463B-8A04-E8427BDEE8E9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19B1F5DE-8975-426C-8C77-C1F25011F5A1}" type="pres">
      <dgm:prSet presAssocID="{8F217930-08C8-415F-88EB-3D38DDDB7D69}" presName="sp" presStyleCnt="0"/>
      <dgm:spPr/>
    </dgm:pt>
    <dgm:pt modelId="{46F73EB8-88BF-4A4D-8108-2B73FE0BCDBB}" type="pres">
      <dgm:prSet presAssocID="{E1C45F9E-6F6C-49F5-A72F-E46BFE72EAD5}" presName="linNode" presStyleCnt="0"/>
      <dgm:spPr/>
    </dgm:pt>
    <dgm:pt modelId="{FE36784C-89AC-44A4-BC4F-65632A9B55CE}" type="pres">
      <dgm:prSet presAssocID="{E1C45F9E-6F6C-49F5-A72F-E46BFE72EAD5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040D5A08-0C22-4F9E-B39E-C64924D6991B}" srcId="{08F734EF-2C30-40B7-AAAB-F28CBEE07A0A}" destId="{302B8846-8FDF-463B-8A04-E8427BDEE8E9}" srcOrd="1" destOrd="0" parTransId="{34FB816D-1D96-468A-84F6-B1644093ADBD}" sibTransId="{8F217930-08C8-415F-88EB-3D38DDDB7D69}"/>
    <dgm:cxn modelId="{E3CC2165-C6DC-459D-8BBA-F202DD9B1CB9}" srcId="{08F734EF-2C30-40B7-AAAB-F28CBEE07A0A}" destId="{E1C45F9E-6F6C-49F5-A72F-E46BFE72EAD5}" srcOrd="2" destOrd="0" parTransId="{3A77BB98-3E3C-4B6C-A356-D86C04D7F7C7}" sibTransId="{EF346C8E-9FAA-4A23-B77E-90407DD02106}"/>
    <dgm:cxn modelId="{05B5FD46-FBA3-4F80-8B6E-B6044D32D50C}" type="presOf" srcId="{85DD7C26-9C65-4810-8C2A-791983DB7D0E}" destId="{399E0AA1-679B-43CA-BA1C-EC8753D75C79}" srcOrd="0" destOrd="0" presId="urn:microsoft.com/office/officeart/2005/8/layout/vList5"/>
    <dgm:cxn modelId="{2E83DC87-6E2E-49FD-964E-B7D606DD8248}" type="presOf" srcId="{08F734EF-2C30-40B7-AAAB-F28CBEE07A0A}" destId="{AA76C365-0CEC-4673-9FD2-057A4F96B6EA}" srcOrd="0" destOrd="0" presId="urn:microsoft.com/office/officeart/2005/8/layout/vList5"/>
    <dgm:cxn modelId="{3483B9AA-DF66-45BA-8CC6-FAB19C49646A}" type="presOf" srcId="{E1C45F9E-6F6C-49F5-A72F-E46BFE72EAD5}" destId="{FE36784C-89AC-44A4-BC4F-65632A9B55CE}" srcOrd="0" destOrd="0" presId="urn:microsoft.com/office/officeart/2005/8/layout/vList5"/>
    <dgm:cxn modelId="{CC3571BC-0E7B-4F6B-9A1B-773C405C3934}" type="presOf" srcId="{302B8846-8FDF-463B-8A04-E8427BDEE8E9}" destId="{0810904E-6470-4E7B-A8ED-8AFD3A869EEC}" srcOrd="0" destOrd="0" presId="urn:microsoft.com/office/officeart/2005/8/layout/vList5"/>
    <dgm:cxn modelId="{7E5907BF-9FC6-4DF7-87A2-A533CEEE6595}" srcId="{08F734EF-2C30-40B7-AAAB-F28CBEE07A0A}" destId="{85DD7C26-9C65-4810-8C2A-791983DB7D0E}" srcOrd="0" destOrd="0" parTransId="{BA7DEB17-AF51-4E23-9309-D60E23F4D291}" sibTransId="{7B9B1F15-7BDB-47D7-8917-3686F8152C61}"/>
    <dgm:cxn modelId="{BFEF4BED-7659-4DA8-BFAA-01C838CF626C}" type="presParOf" srcId="{AA76C365-0CEC-4673-9FD2-057A4F96B6EA}" destId="{AF060E24-2536-4203-82F8-AC36E98DB486}" srcOrd="0" destOrd="0" presId="urn:microsoft.com/office/officeart/2005/8/layout/vList5"/>
    <dgm:cxn modelId="{11A5180E-3B24-4F33-AB50-5E920717AF26}" type="presParOf" srcId="{AF060E24-2536-4203-82F8-AC36E98DB486}" destId="{399E0AA1-679B-43CA-BA1C-EC8753D75C79}" srcOrd="0" destOrd="0" presId="urn:microsoft.com/office/officeart/2005/8/layout/vList5"/>
    <dgm:cxn modelId="{43F95EA3-8E7A-46EE-BE6D-7F51984B085B}" type="presParOf" srcId="{AA76C365-0CEC-4673-9FD2-057A4F96B6EA}" destId="{15EC5DE9-8B38-4096-B9F2-8F9B14FAEFDB}" srcOrd="1" destOrd="0" presId="urn:microsoft.com/office/officeart/2005/8/layout/vList5"/>
    <dgm:cxn modelId="{0D1F4D84-0005-48AA-9526-6AF7B56A8FF6}" type="presParOf" srcId="{AA76C365-0CEC-4673-9FD2-057A4F96B6EA}" destId="{FDCF9D27-050E-4CAC-AF66-A6C581316805}" srcOrd="2" destOrd="0" presId="urn:microsoft.com/office/officeart/2005/8/layout/vList5"/>
    <dgm:cxn modelId="{73E8C55F-106C-475F-8CAA-44A2EF6BBE7B}" type="presParOf" srcId="{FDCF9D27-050E-4CAC-AF66-A6C581316805}" destId="{0810904E-6470-4E7B-A8ED-8AFD3A869EEC}" srcOrd="0" destOrd="0" presId="urn:microsoft.com/office/officeart/2005/8/layout/vList5"/>
    <dgm:cxn modelId="{F8BBBC1F-7EED-4E93-8D7D-B3F5DB5A1C10}" type="presParOf" srcId="{AA76C365-0CEC-4673-9FD2-057A4F96B6EA}" destId="{19B1F5DE-8975-426C-8C77-C1F25011F5A1}" srcOrd="3" destOrd="0" presId="urn:microsoft.com/office/officeart/2005/8/layout/vList5"/>
    <dgm:cxn modelId="{B0051D8C-2C47-4966-94E6-2A69F7CFDCED}" type="presParOf" srcId="{AA76C365-0CEC-4673-9FD2-057A4F96B6EA}" destId="{46F73EB8-88BF-4A4D-8108-2B73FE0BCDBB}" srcOrd="4" destOrd="0" presId="urn:microsoft.com/office/officeart/2005/8/layout/vList5"/>
    <dgm:cxn modelId="{04985C52-4F5D-44E1-987E-18223CE6959E}" type="presParOf" srcId="{46F73EB8-88BF-4A4D-8108-2B73FE0BCDBB}" destId="{FE36784C-89AC-44A4-BC4F-65632A9B55C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706B2A5-118C-4D55-B106-AE0FF421EA45}" type="doc">
      <dgm:prSet loTypeId="urn:microsoft.com/office/officeart/2005/8/layout/vList5" loCatId="list" qsTypeId="urn:microsoft.com/office/officeart/2005/8/quickstyle/simple4" qsCatId="simple" csTypeId="urn:microsoft.com/office/officeart/2005/8/colors/accent0_2" csCatId="mainScheme"/>
      <dgm:spPr/>
      <dgm:t>
        <a:bodyPr/>
        <a:lstStyle/>
        <a:p>
          <a:endParaRPr lang="tr-TR"/>
        </a:p>
      </dgm:t>
    </dgm:pt>
    <dgm:pt modelId="{1C5A0AE5-690B-4238-92CB-3CA6D56DDCE6}">
      <dgm:prSet/>
      <dgm:spPr/>
      <dgm:t>
        <a:bodyPr/>
        <a:lstStyle/>
        <a:p>
          <a:pPr rtl="0"/>
          <a:r>
            <a: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peratör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şirket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havuzu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işletmeye</a:t>
          </a:r>
          <a:r>
            <a: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başlamadan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önce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birikimlerin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kısmını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kendine</a:t>
          </a:r>
          <a:r>
            <a: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vekalet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ücret</a:t>
          </a:r>
          <a:r>
            <a: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olarak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a</a:t>
          </a:r>
          <a:r>
            <a:rPr lang="tr-TR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lır</a:t>
          </a:r>
          <a:r>
            <a: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  <a:endParaRPr lang="en-US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55EFBB43-D984-406F-8A2E-F4B3352BF107}" type="parTrans" cxnId="{AD1D3887-5D46-4572-A82A-597C73979747}">
      <dgm:prSet/>
      <dgm:spPr/>
      <dgm:t>
        <a:bodyPr/>
        <a:lstStyle/>
        <a:p>
          <a:endParaRPr lang="tr-TR"/>
        </a:p>
      </dgm:t>
    </dgm:pt>
    <dgm:pt modelId="{1D947D7E-4D62-43EB-87DE-3BF94978255E}" type="sibTrans" cxnId="{AD1D3887-5D46-4572-A82A-597C73979747}">
      <dgm:prSet/>
      <dgm:spPr/>
      <dgm:t>
        <a:bodyPr/>
        <a:lstStyle/>
        <a:p>
          <a:endParaRPr lang="tr-TR"/>
        </a:p>
      </dgm:t>
    </dgm:pt>
    <dgm:pt modelId="{38A5D296-A749-45FC-8B38-9BACCF5004F3}">
      <dgm:prSet/>
      <dgm:spPr/>
      <dgm:t>
        <a:bodyPr/>
        <a:lstStyle/>
        <a:p>
          <a:pPr rtl="0"/>
          <a:r>
            <a:rPr lang="en-US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Bu model daha ziyade Arap ülkelerinde</a:t>
          </a:r>
          <a:r>
            <a:rPr lang="tr-TR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uygulanmaktadır. </a:t>
          </a:r>
        </a:p>
      </dgm:t>
    </dgm:pt>
    <dgm:pt modelId="{B11D6613-E22E-4625-9CB6-C5B9285C48D7}" type="parTrans" cxnId="{E32483F5-2112-4199-A129-B0779B929A29}">
      <dgm:prSet/>
      <dgm:spPr/>
      <dgm:t>
        <a:bodyPr/>
        <a:lstStyle/>
        <a:p>
          <a:endParaRPr lang="tr-TR"/>
        </a:p>
      </dgm:t>
    </dgm:pt>
    <dgm:pt modelId="{778D95E2-89A3-4AF2-8AED-4C84BE8DA770}" type="sibTrans" cxnId="{E32483F5-2112-4199-A129-B0779B929A29}">
      <dgm:prSet/>
      <dgm:spPr/>
      <dgm:t>
        <a:bodyPr/>
        <a:lstStyle/>
        <a:p>
          <a:endParaRPr lang="tr-TR"/>
        </a:p>
      </dgm:t>
    </dgm:pt>
    <dgm:pt modelId="{AA25A0CB-BBD0-47AA-AB62-AB19588F9993}">
      <dgm:prSet/>
      <dgm:spPr/>
      <dgm:t>
        <a:bodyPr/>
        <a:lstStyle/>
        <a:p>
          <a:pPr rtl="0"/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Bu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modelin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temel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ilkesi</a:t>
          </a:r>
          <a:r>
            <a: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nb-NO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şirketin poliçe sahibinin vekili gibi hareket etmesidir.</a:t>
          </a:r>
          <a:endParaRPr lang="en-US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B5FD9CD5-AF8A-43CD-8047-11A77CF8D0F6}" type="parTrans" cxnId="{D1B1AB12-8B3D-46DA-A892-6DB90E6F52FD}">
      <dgm:prSet/>
      <dgm:spPr/>
      <dgm:t>
        <a:bodyPr/>
        <a:lstStyle/>
        <a:p>
          <a:endParaRPr lang="tr-TR"/>
        </a:p>
      </dgm:t>
    </dgm:pt>
    <dgm:pt modelId="{365036D9-5E6D-4196-8236-63CF473A7124}" type="sibTrans" cxnId="{D1B1AB12-8B3D-46DA-A892-6DB90E6F52FD}">
      <dgm:prSet/>
      <dgm:spPr/>
      <dgm:t>
        <a:bodyPr/>
        <a:lstStyle/>
        <a:p>
          <a:endParaRPr lang="tr-TR"/>
        </a:p>
      </dgm:t>
    </dgm:pt>
    <dgm:pt modelId="{A4E1AE00-D291-4DE5-AEBF-921F63E5381C}" type="pres">
      <dgm:prSet presAssocID="{D706B2A5-118C-4D55-B106-AE0FF421EA45}" presName="Name0" presStyleCnt="0">
        <dgm:presLayoutVars>
          <dgm:dir/>
          <dgm:animLvl val="lvl"/>
          <dgm:resizeHandles val="exact"/>
        </dgm:presLayoutVars>
      </dgm:prSet>
      <dgm:spPr/>
    </dgm:pt>
    <dgm:pt modelId="{03F5F59D-7C6E-448C-AD0C-6858776086B4}" type="pres">
      <dgm:prSet presAssocID="{1C5A0AE5-690B-4238-92CB-3CA6D56DDCE6}" presName="linNode" presStyleCnt="0"/>
      <dgm:spPr/>
    </dgm:pt>
    <dgm:pt modelId="{28B99CF9-931A-4973-9CB5-7D956B781B1C}" type="pres">
      <dgm:prSet presAssocID="{1C5A0AE5-690B-4238-92CB-3CA6D56DDCE6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FBE8E4E3-B94E-4A6A-9450-C0F4CC94B364}" type="pres">
      <dgm:prSet presAssocID="{1D947D7E-4D62-43EB-87DE-3BF94978255E}" presName="sp" presStyleCnt="0"/>
      <dgm:spPr/>
    </dgm:pt>
    <dgm:pt modelId="{82FB70DE-8396-4457-A0DE-69093FAF524A}" type="pres">
      <dgm:prSet presAssocID="{38A5D296-A749-45FC-8B38-9BACCF5004F3}" presName="linNode" presStyleCnt="0"/>
      <dgm:spPr/>
    </dgm:pt>
    <dgm:pt modelId="{BC79A77B-6FCC-4D11-A49C-2E74F0F1ECAD}" type="pres">
      <dgm:prSet presAssocID="{38A5D296-A749-45FC-8B38-9BACCF5004F3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08895FA8-E889-4AB8-A663-24643596F372}" type="pres">
      <dgm:prSet presAssocID="{778D95E2-89A3-4AF2-8AED-4C84BE8DA770}" presName="sp" presStyleCnt="0"/>
      <dgm:spPr/>
    </dgm:pt>
    <dgm:pt modelId="{A66564D5-A878-4534-8AAA-DD4A25DC7836}" type="pres">
      <dgm:prSet presAssocID="{AA25A0CB-BBD0-47AA-AB62-AB19588F9993}" presName="linNode" presStyleCnt="0"/>
      <dgm:spPr/>
    </dgm:pt>
    <dgm:pt modelId="{C5FF062D-1AC4-4952-BB7B-35C56BDCF253}" type="pres">
      <dgm:prSet presAssocID="{AA25A0CB-BBD0-47AA-AB62-AB19588F9993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5ED92904-6470-46E2-A87A-4D7507592BED}" type="presOf" srcId="{D706B2A5-118C-4D55-B106-AE0FF421EA45}" destId="{A4E1AE00-D291-4DE5-AEBF-921F63E5381C}" srcOrd="0" destOrd="0" presId="urn:microsoft.com/office/officeart/2005/8/layout/vList5"/>
    <dgm:cxn modelId="{D1B1AB12-8B3D-46DA-A892-6DB90E6F52FD}" srcId="{D706B2A5-118C-4D55-B106-AE0FF421EA45}" destId="{AA25A0CB-BBD0-47AA-AB62-AB19588F9993}" srcOrd="2" destOrd="0" parTransId="{B5FD9CD5-AF8A-43CD-8047-11A77CF8D0F6}" sibTransId="{365036D9-5E6D-4196-8236-63CF473A7124}"/>
    <dgm:cxn modelId="{AD1D3887-5D46-4572-A82A-597C73979747}" srcId="{D706B2A5-118C-4D55-B106-AE0FF421EA45}" destId="{1C5A0AE5-690B-4238-92CB-3CA6D56DDCE6}" srcOrd="0" destOrd="0" parTransId="{55EFBB43-D984-406F-8A2E-F4B3352BF107}" sibTransId="{1D947D7E-4D62-43EB-87DE-3BF94978255E}"/>
    <dgm:cxn modelId="{61C405A3-BC2B-4BCB-BA70-ABEAB82BE548}" type="presOf" srcId="{38A5D296-A749-45FC-8B38-9BACCF5004F3}" destId="{BC79A77B-6FCC-4D11-A49C-2E74F0F1ECAD}" srcOrd="0" destOrd="0" presId="urn:microsoft.com/office/officeart/2005/8/layout/vList5"/>
    <dgm:cxn modelId="{57C18CCC-8913-40CA-BC6A-28FFCAF04642}" type="presOf" srcId="{AA25A0CB-BBD0-47AA-AB62-AB19588F9993}" destId="{C5FF062D-1AC4-4952-BB7B-35C56BDCF253}" srcOrd="0" destOrd="0" presId="urn:microsoft.com/office/officeart/2005/8/layout/vList5"/>
    <dgm:cxn modelId="{D7C63AD6-6F37-488F-BF6F-CF05AB6601F7}" type="presOf" srcId="{1C5A0AE5-690B-4238-92CB-3CA6D56DDCE6}" destId="{28B99CF9-931A-4973-9CB5-7D956B781B1C}" srcOrd="0" destOrd="0" presId="urn:microsoft.com/office/officeart/2005/8/layout/vList5"/>
    <dgm:cxn modelId="{E32483F5-2112-4199-A129-B0779B929A29}" srcId="{D706B2A5-118C-4D55-B106-AE0FF421EA45}" destId="{38A5D296-A749-45FC-8B38-9BACCF5004F3}" srcOrd="1" destOrd="0" parTransId="{B11D6613-E22E-4625-9CB6-C5B9285C48D7}" sibTransId="{778D95E2-89A3-4AF2-8AED-4C84BE8DA770}"/>
    <dgm:cxn modelId="{CE0FA841-2791-4635-9EB0-DA03232D6B45}" type="presParOf" srcId="{A4E1AE00-D291-4DE5-AEBF-921F63E5381C}" destId="{03F5F59D-7C6E-448C-AD0C-6858776086B4}" srcOrd="0" destOrd="0" presId="urn:microsoft.com/office/officeart/2005/8/layout/vList5"/>
    <dgm:cxn modelId="{D4D8AB81-5CC2-470A-97B3-F0F1135311C7}" type="presParOf" srcId="{03F5F59D-7C6E-448C-AD0C-6858776086B4}" destId="{28B99CF9-931A-4973-9CB5-7D956B781B1C}" srcOrd="0" destOrd="0" presId="urn:microsoft.com/office/officeart/2005/8/layout/vList5"/>
    <dgm:cxn modelId="{6DD47FDB-2934-42B9-8BFD-1B84CD944C46}" type="presParOf" srcId="{A4E1AE00-D291-4DE5-AEBF-921F63E5381C}" destId="{FBE8E4E3-B94E-4A6A-9450-C0F4CC94B364}" srcOrd="1" destOrd="0" presId="urn:microsoft.com/office/officeart/2005/8/layout/vList5"/>
    <dgm:cxn modelId="{031A01CA-8692-46F2-BF1C-DCEA0520D4C2}" type="presParOf" srcId="{A4E1AE00-D291-4DE5-AEBF-921F63E5381C}" destId="{82FB70DE-8396-4457-A0DE-69093FAF524A}" srcOrd="2" destOrd="0" presId="urn:microsoft.com/office/officeart/2005/8/layout/vList5"/>
    <dgm:cxn modelId="{B7901E8A-4F27-4643-A288-A45AEDE28D08}" type="presParOf" srcId="{82FB70DE-8396-4457-A0DE-69093FAF524A}" destId="{BC79A77B-6FCC-4D11-A49C-2E74F0F1ECAD}" srcOrd="0" destOrd="0" presId="urn:microsoft.com/office/officeart/2005/8/layout/vList5"/>
    <dgm:cxn modelId="{5BE737C9-9AB5-433A-A31A-9B9DB8D42FCD}" type="presParOf" srcId="{A4E1AE00-D291-4DE5-AEBF-921F63E5381C}" destId="{08895FA8-E889-4AB8-A663-24643596F372}" srcOrd="3" destOrd="0" presId="urn:microsoft.com/office/officeart/2005/8/layout/vList5"/>
    <dgm:cxn modelId="{7F4C052D-2505-4305-92D0-DF6F2ECBD5D7}" type="presParOf" srcId="{A4E1AE00-D291-4DE5-AEBF-921F63E5381C}" destId="{A66564D5-A878-4534-8AAA-DD4A25DC7836}" srcOrd="4" destOrd="0" presId="urn:microsoft.com/office/officeart/2005/8/layout/vList5"/>
    <dgm:cxn modelId="{C58B078C-0B41-4A66-B9BB-80EC0D7435A6}" type="presParOf" srcId="{A66564D5-A878-4534-8AAA-DD4A25DC7836}" destId="{C5FF062D-1AC4-4952-BB7B-35C56BDCF25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8EED62-BFA7-4B02-8278-262961EC13D2}">
      <dsp:nvSpPr>
        <dsp:cNvPr id="0" name=""/>
        <dsp:cNvSpPr/>
      </dsp:nvSpPr>
      <dsp:spPr>
        <a:xfrm>
          <a:off x="3418695" y="1393524"/>
          <a:ext cx="3985528" cy="1313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600" b="1" i="0" kern="1200" baseline="0" dirty="0">
            <a:latin typeface="Cambria" panose="02040503050406030204" pitchFamily="18" charset="0"/>
            <a:cs typeface="Calibri Light" panose="020F0302020204030204" pitchFamily="34" charset="0"/>
          </a:endParaRPr>
        </a:p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600" b="1" i="0" kern="1200" baseline="0" dirty="0">
              <a:latin typeface="Cambria" panose="02040503050406030204" pitchFamily="18" charset="0"/>
              <a:cs typeface="Calibri Light" panose="020F0302020204030204" pitchFamily="34" charset="0"/>
            </a:rPr>
            <a:t>Bölüm 11</a:t>
          </a:r>
        </a:p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600" b="1" i="0" kern="1200" baseline="0" dirty="0">
              <a:latin typeface="Cambria" panose="02040503050406030204" pitchFamily="18" charset="0"/>
              <a:cs typeface="Calibri Light" panose="020F0302020204030204" pitchFamily="34" charset="0"/>
            </a:rPr>
            <a:t>İslami Finansta Sigorta ve Katılım Sigortası (</a:t>
          </a:r>
          <a:r>
            <a:rPr lang="tr-TR" sz="2600" b="1" i="0" kern="1200" baseline="0" dirty="0" err="1">
              <a:latin typeface="Cambria" panose="02040503050406030204" pitchFamily="18" charset="0"/>
              <a:cs typeface="Calibri Light" panose="020F0302020204030204" pitchFamily="34" charset="0"/>
            </a:rPr>
            <a:t>Tekafül</a:t>
          </a:r>
          <a:r>
            <a:rPr lang="tr-TR" sz="2600" b="1" i="0" kern="1200" baseline="0" dirty="0">
              <a:latin typeface="Cambria" panose="02040503050406030204" pitchFamily="18" charset="0"/>
              <a:cs typeface="Calibri Light" panose="020F0302020204030204" pitchFamily="34" charset="0"/>
            </a:rPr>
            <a:t>)</a:t>
          </a:r>
        </a:p>
      </dsp:txBody>
      <dsp:txXfrm>
        <a:off x="3418695" y="1393524"/>
        <a:ext cx="3985528" cy="1313412"/>
      </dsp:txXfrm>
    </dsp:sp>
    <dsp:sp modelId="{382E8D43-E902-4633-AAC3-140CC200D51D}">
      <dsp:nvSpPr>
        <dsp:cNvPr id="0" name=""/>
        <dsp:cNvSpPr/>
      </dsp:nvSpPr>
      <dsp:spPr>
        <a:xfrm>
          <a:off x="3388100" y="1059789"/>
          <a:ext cx="317030" cy="317030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E24561-D00B-4875-9869-FC7AFBD20243}">
      <dsp:nvSpPr>
        <dsp:cNvPr id="0" name=""/>
        <dsp:cNvSpPr/>
      </dsp:nvSpPr>
      <dsp:spPr>
        <a:xfrm>
          <a:off x="3610022" y="615946"/>
          <a:ext cx="317030" cy="317030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2353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AB4E16-DAA9-45B0-BA33-BD4FFA2095D9}">
      <dsp:nvSpPr>
        <dsp:cNvPr id="0" name=""/>
        <dsp:cNvSpPr/>
      </dsp:nvSpPr>
      <dsp:spPr>
        <a:xfrm>
          <a:off x="4142634" y="704714"/>
          <a:ext cx="498191" cy="498191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4706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52A6B0-0846-4F0A-A08A-766C1C1C266F}">
      <dsp:nvSpPr>
        <dsp:cNvPr id="0" name=""/>
        <dsp:cNvSpPr/>
      </dsp:nvSpPr>
      <dsp:spPr>
        <a:xfrm>
          <a:off x="4586477" y="216487"/>
          <a:ext cx="317030" cy="317030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7059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CDF231-0322-4657-BFDB-F4735E62FFE0}">
      <dsp:nvSpPr>
        <dsp:cNvPr id="0" name=""/>
        <dsp:cNvSpPr/>
      </dsp:nvSpPr>
      <dsp:spPr>
        <a:xfrm>
          <a:off x="5163472" y="38950"/>
          <a:ext cx="317030" cy="317030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9412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3A289C-28C3-45CE-A8F9-153B2AECA8DF}">
      <dsp:nvSpPr>
        <dsp:cNvPr id="0" name=""/>
        <dsp:cNvSpPr/>
      </dsp:nvSpPr>
      <dsp:spPr>
        <a:xfrm>
          <a:off x="5873621" y="349640"/>
          <a:ext cx="317030" cy="317030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11765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49939B-3BFB-4F75-A370-6632E6A4CE87}">
      <dsp:nvSpPr>
        <dsp:cNvPr id="0" name=""/>
        <dsp:cNvSpPr/>
      </dsp:nvSpPr>
      <dsp:spPr>
        <a:xfrm>
          <a:off x="6317464" y="571561"/>
          <a:ext cx="498191" cy="498191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14118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D8759F-65ED-44A6-91DF-3B94C0E8FD14}">
      <dsp:nvSpPr>
        <dsp:cNvPr id="0" name=""/>
        <dsp:cNvSpPr/>
      </dsp:nvSpPr>
      <dsp:spPr>
        <a:xfrm>
          <a:off x="6938844" y="1059789"/>
          <a:ext cx="317030" cy="317030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16471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496B1F-7E60-4239-9623-3BB96174BDD8}">
      <dsp:nvSpPr>
        <dsp:cNvPr id="0" name=""/>
        <dsp:cNvSpPr/>
      </dsp:nvSpPr>
      <dsp:spPr>
        <a:xfrm>
          <a:off x="7205150" y="1548016"/>
          <a:ext cx="317030" cy="317030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18824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9C48BD-32F6-4F68-8BBE-F31BF9E0810C}">
      <dsp:nvSpPr>
        <dsp:cNvPr id="0" name=""/>
        <dsp:cNvSpPr/>
      </dsp:nvSpPr>
      <dsp:spPr>
        <a:xfrm>
          <a:off x="4897167" y="615946"/>
          <a:ext cx="815221" cy="815221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21176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D13E27-C632-4FBA-A8CE-7B5C85C822A5}">
      <dsp:nvSpPr>
        <dsp:cNvPr id="0" name=""/>
        <dsp:cNvSpPr/>
      </dsp:nvSpPr>
      <dsp:spPr>
        <a:xfrm>
          <a:off x="3166179" y="2302549"/>
          <a:ext cx="317030" cy="317030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23529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E9DB6D-F88A-41C6-9E75-6F2A2B670A50}">
      <dsp:nvSpPr>
        <dsp:cNvPr id="0" name=""/>
        <dsp:cNvSpPr/>
      </dsp:nvSpPr>
      <dsp:spPr>
        <a:xfrm>
          <a:off x="3432485" y="2702008"/>
          <a:ext cx="498191" cy="498191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25882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77891C-01DD-48AB-8C13-08310F140339}">
      <dsp:nvSpPr>
        <dsp:cNvPr id="0" name=""/>
        <dsp:cNvSpPr/>
      </dsp:nvSpPr>
      <dsp:spPr>
        <a:xfrm>
          <a:off x="4098249" y="3057082"/>
          <a:ext cx="724641" cy="724641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28235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EB2FA1-415B-4B6F-A61F-5A7DD42B0EE0}">
      <dsp:nvSpPr>
        <dsp:cNvPr id="0" name=""/>
        <dsp:cNvSpPr/>
      </dsp:nvSpPr>
      <dsp:spPr>
        <a:xfrm>
          <a:off x="5030319" y="3634078"/>
          <a:ext cx="317030" cy="317030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30588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13886A-B053-4318-B33E-48050FCA39B9}">
      <dsp:nvSpPr>
        <dsp:cNvPr id="0" name=""/>
        <dsp:cNvSpPr/>
      </dsp:nvSpPr>
      <dsp:spPr>
        <a:xfrm>
          <a:off x="5207857" y="3057082"/>
          <a:ext cx="498191" cy="498191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32941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E57902-AD11-4618-B64A-DAAA06561DB9}">
      <dsp:nvSpPr>
        <dsp:cNvPr id="0" name=""/>
        <dsp:cNvSpPr/>
      </dsp:nvSpPr>
      <dsp:spPr>
        <a:xfrm>
          <a:off x="5651700" y="3678462"/>
          <a:ext cx="317030" cy="317030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35294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45C1B9-5EA3-4745-A80E-807803BE5F0A}">
      <dsp:nvSpPr>
        <dsp:cNvPr id="0" name=""/>
        <dsp:cNvSpPr/>
      </dsp:nvSpPr>
      <dsp:spPr>
        <a:xfrm>
          <a:off x="6051158" y="2968314"/>
          <a:ext cx="724641" cy="724641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37647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C74FA9-353E-40B7-B4CE-4EC0F316E6FA}">
      <dsp:nvSpPr>
        <dsp:cNvPr id="0" name=""/>
        <dsp:cNvSpPr/>
      </dsp:nvSpPr>
      <dsp:spPr>
        <a:xfrm>
          <a:off x="7027613" y="2790776"/>
          <a:ext cx="498191" cy="498191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009E24-AC67-47DD-94F1-75F0E0457B83}">
      <dsp:nvSpPr>
        <dsp:cNvPr id="0" name=""/>
        <dsp:cNvSpPr/>
      </dsp:nvSpPr>
      <dsp:spPr>
        <a:xfrm>
          <a:off x="0" y="6927"/>
          <a:ext cx="8936182" cy="3574472"/>
        </a:xfrm>
        <a:prstGeom prst="leftRightRibbon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9CB844C-961B-4F2A-8F69-F829A6F26536}">
      <dsp:nvSpPr>
        <dsp:cNvPr id="0" name=""/>
        <dsp:cNvSpPr/>
      </dsp:nvSpPr>
      <dsp:spPr>
        <a:xfrm>
          <a:off x="1072341" y="632460"/>
          <a:ext cx="2948940" cy="1751491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56896" rIns="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Türkiye'de 2009’da ilk </a:t>
          </a:r>
          <a:r>
            <a:rPr lang="tr-TR" sz="1600" kern="1200" dirty="0" err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Tekâfül</a:t>
          </a:r>
          <a:r>
            <a:rPr lang="tr-TR" sz="1600" kern="1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 şirketi kurulmuştur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1072341" y="632460"/>
        <a:ext cx="2948940" cy="1751491"/>
      </dsp:txXfrm>
    </dsp:sp>
    <dsp:sp modelId="{7438EBAD-CFF5-4738-973D-83FA0D0BD9EE}">
      <dsp:nvSpPr>
        <dsp:cNvPr id="0" name=""/>
        <dsp:cNvSpPr/>
      </dsp:nvSpPr>
      <dsp:spPr>
        <a:xfrm>
          <a:off x="4468091" y="1204375"/>
          <a:ext cx="3485110" cy="1751491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56896" rIns="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>
              <a:latin typeface="Cambria" panose="02040503050406030204" pitchFamily="18" charset="0"/>
              <a:ea typeface="Cambria" panose="02040503050406030204" pitchFamily="18" charset="0"/>
            </a:rPr>
            <a:t>Katılım Sigortacılığı Yönetmeliği Hazine Müsteşarlığı Nezdinde Hazırlanmış ve 20 Eylül 2017 tarihinde yayımlanarak yürürlüğe girmiştir.</a:t>
          </a:r>
          <a:endParaRPr lang="en-US" sz="1100" kern="1200" dirty="0"/>
        </a:p>
      </dsp:txBody>
      <dsp:txXfrm>
        <a:off x="4468091" y="1204375"/>
        <a:ext cx="3485110" cy="17514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C7CC25-0D39-429A-BAC1-FC292291FCB0}">
      <dsp:nvSpPr>
        <dsp:cNvPr id="0" name=""/>
        <dsp:cNvSpPr/>
      </dsp:nvSpPr>
      <dsp:spPr>
        <a:xfrm>
          <a:off x="4277820" y="1028227"/>
          <a:ext cx="1317229" cy="1317391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4711199-52E6-4110-8567-1467F31B2025}">
      <dsp:nvSpPr>
        <dsp:cNvPr id="0" name=""/>
        <dsp:cNvSpPr/>
      </dsp:nvSpPr>
      <dsp:spPr>
        <a:xfrm>
          <a:off x="4181772" y="0"/>
          <a:ext cx="1509325" cy="80772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>
              <a:latin typeface="Cambria" panose="02040503050406030204" pitchFamily="18" charset="0"/>
              <a:ea typeface="Cambria" panose="02040503050406030204" pitchFamily="18" charset="0"/>
            </a:rPr>
            <a:t>Sigortacı</a:t>
          </a:r>
          <a:endParaRPr lang="en-US" sz="18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400" kern="1200" dirty="0">
              <a:latin typeface="Cambria" panose="02040503050406030204" pitchFamily="18" charset="0"/>
              <a:ea typeface="Cambria" panose="02040503050406030204" pitchFamily="18" charset="0"/>
            </a:rPr>
            <a:t>Anonim Şirketleri</a:t>
          </a:r>
          <a:endParaRPr lang="en-US" sz="14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400" kern="1200" dirty="0">
              <a:latin typeface="Cambria" panose="02040503050406030204" pitchFamily="18" charset="0"/>
              <a:ea typeface="Cambria" panose="02040503050406030204" pitchFamily="18" charset="0"/>
            </a:rPr>
            <a:t>Kooperatifler</a:t>
          </a:r>
          <a:endParaRPr lang="en-US" sz="14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4181772" y="0"/>
        <a:ext cx="1509325" cy="807720"/>
      </dsp:txXfrm>
    </dsp:sp>
    <dsp:sp modelId="{43174319-4E9B-40EF-8E39-335BC4578771}">
      <dsp:nvSpPr>
        <dsp:cNvPr id="0" name=""/>
        <dsp:cNvSpPr/>
      </dsp:nvSpPr>
      <dsp:spPr>
        <a:xfrm>
          <a:off x="4664208" y="1214003"/>
          <a:ext cx="1317229" cy="1317391"/>
        </a:xfrm>
        <a:prstGeom prst="ellipse">
          <a:avLst/>
        </a:prstGeom>
        <a:solidFill>
          <a:schemeClr val="accent4">
            <a:alpha val="50000"/>
            <a:hueOff val="1732615"/>
            <a:satOff val="-7995"/>
            <a:lumOff val="29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617C6C9-19EE-4936-A0A5-B00CBC25921B}">
      <dsp:nvSpPr>
        <dsp:cNvPr id="0" name=""/>
        <dsp:cNvSpPr/>
      </dsp:nvSpPr>
      <dsp:spPr>
        <a:xfrm>
          <a:off x="6143896" y="767334"/>
          <a:ext cx="1426998" cy="88849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>
              <a:latin typeface="Cambria" panose="02040503050406030204" pitchFamily="18" charset="0"/>
              <a:ea typeface="Cambria" panose="02040503050406030204" pitchFamily="18" charset="0"/>
            </a:rPr>
            <a:t>Sigorta Ettiren</a:t>
          </a:r>
          <a:endParaRPr lang="en-US" sz="1800" kern="120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6143896" y="767334"/>
        <a:ext cx="1426998" cy="888492"/>
      </dsp:txXfrm>
    </dsp:sp>
    <dsp:sp modelId="{5080C795-4B9E-40D4-BAE0-D54669D138C4}">
      <dsp:nvSpPr>
        <dsp:cNvPr id="0" name=""/>
        <dsp:cNvSpPr/>
      </dsp:nvSpPr>
      <dsp:spPr>
        <a:xfrm>
          <a:off x="4759158" y="1631998"/>
          <a:ext cx="1317229" cy="1317391"/>
        </a:xfrm>
        <a:prstGeom prst="ellipse">
          <a:avLst/>
        </a:prstGeom>
        <a:solidFill>
          <a:schemeClr val="accent4">
            <a:alpha val="50000"/>
            <a:hueOff val="3465231"/>
            <a:satOff val="-15989"/>
            <a:lumOff val="58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F8A1655-72D7-444E-97EE-5AED3768BFD4}">
      <dsp:nvSpPr>
        <dsp:cNvPr id="0" name=""/>
        <dsp:cNvSpPr/>
      </dsp:nvSpPr>
      <dsp:spPr>
        <a:xfrm>
          <a:off x="6281107" y="1898142"/>
          <a:ext cx="1399556" cy="94907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>
              <a:latin typeface="Cambria" panose="02040503050406030204" pitchFamily="18" charset="0"/>
              <a:ea typeface="Cambria" panose="02040503050406030204" pitchFamily="18" charset="0"/>
            </a:rPr>
            <a:t>Menfaat</a:t>
          </a:r>
          <a:endParaRPr lang="en-US" sz="1800" kern="120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6281107" y="1898142"/>
        <a:ext cx="1399556" cy="949071"/>
      </dsp:txXfrm>
    </dsp:sp>
    <dsp:sp modelId="{32A3F434-BCA5-41E3-8D12-75B09F808563}">
      <dsp:nvSpPr>
        <dsp:cNvPr id="0" name=""/>
        <dsp:cNvSpPr/>
      </dsp:nvSpPr>
      <dsp:spPr>
        <a:xfrm>
          <a:off x="4491870" y="1967202"/>
          <a:ext cx="1317229" cy="1317391"/>
        </a:xfrm>
        <a:prstGeom prst="ellipse">
          <a:avLst/>
        </a:prstGeom>
        <a:solidFill>
          <a:schemeClr val="accent4">
            <a:alpha val="50000"/>
            <a:hueOff val="5197846"/>
            <a:satOff val="-23984"/>
            <a:lumOff val="88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4FA1999-5BF6-4A95-B70D-05E6C57C4229}">
      <dsp:nvSpPr>
        <dsp:cNvPr id="0" name=""/>
        <dsp:cNvSpPr/>
      </dsp:nvSpPr>
      <dsp:spPr>
        <a:xfrm>
          <a:off x="5677377" y="3170301"/>
          <a:ext cx="1509325" cy="86829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>
              <a:latin typeface="Cambria" panose="02040503050406030204" pitchFamily="18" charset="0"/>
              <a:ea typeface="Cambria" panose="02040503050406030204" pitchFamily="18" charset="0"/>
            </a:rPr>
            <a:t>Riziko (risk, tehlike)</a:t>
          </a:r>
          <a:endParaRPr lang="en-US" sz="1800" kern="120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5677377" y="3170301"/>
        <a:ext cx="1509325" cy="868299"/>
      </dsp:txXfrm>
    </dsp:sp>
    <dsp:sp modelId="{50AA809F-DE8C-4E47-A235-D77C459DE3FE}">
      <dsp:nvSpPr>
        <dsp:cNvPr id="0" name=""/>
        <dsp:cNvSpPr/>
      </dsp:nvSpPr>
      <dsp:spPr>
        <a:xfrm>
          <a:off x="4063770" y="1967202"/>
          <a:ext cx="1317229" cy="1317391"/>
        </a:xfrm>
        <a:prstGeom prst="ellipse">
          <a:avLst/>
        </a:prstGeom>
        <a:solidFill>
          <a:schemeClr val="accent4">
            <a:alpha val="50000"/>
            <a:hueOff val="6930461"/>
            <a:satOff val="-31979"/>
            <a:lumOff val="117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9AB619C-F300-492E-B7E3-A6EAD7B8F48F}">
      <dsp:nvSpPr>
        <dsp:cNvPr id="0" name=""/>
        <dsp:cNvSpPr/>
      </dsp:nvSpPr>
      <dsp:spPr>
        <a:xfrm>
          <a:off x="2686167" y="3170301"/>
          <a:ext cx="1509325" cy="86829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>
              <a:latin typeface="Cambria" panose="02040503050406030204" pitchFamily="18" charset="0"/>
              <a:ea typeface="Cambria" panose="02040503050406030204" pitchFamily="18" charset="0"/>
            </a:rPr>
            <a:t>Sigorta  Bedeli (Tazminat)</a:t>
          </a:r>
          <a:endParaRPr lang="en-US" sz="18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2686167" y="3170301"/>
        <a:ext cx="1509325" cy="868299"/>
      </dsp:txXfrm>
    </dsp:sp>
    <dsp:sp modelId="{FB82FD05-1E3A-4B42-9134-7188FE4F3F4F}">
      <dsp:nvSpPr>
        <dsp:cNvPr id="0" name=""/>
        <dsp:cNvSpPr/>
      </dsp:nvSpPr>
      <dsp:spPr>
        <a:xfrm>
          <a:off x="3796482" y="1631998"/>
          <a:ext cx="1317229" cy="1317391"/>
        </a:xfrm>
        <a:prstGeom prst="ellipse">
          <a:avLst/>
        </a:prstGeom>
        <a:solidFill>
          <a:schemeClr val="accent4">
            <a:alpha val="50000"/>
            <a:hueOff val="8663077"/>
            <a:satOff val="-39973"/>
            <a:lumOff val="147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F744976-83BE-4011-908C-E925E3E305DF}">
      <dsp:nvSpPr>
        <dsp:cNvPr id="0" name=""/>
        <dsp:cNvSpPr/>
      </dsp:nvSpPr>
      <dsp:spPr>
        <a:xfrm>
          <a:off x="2192206" y="1898142"/>
          <a:ext cx="1399556" cy="94907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>
              <a:latin typeface="Cambria" panose="02040503050406030204" pitchFamily="18" charset="0"/>
              <a:ea typeface="Cambria" panose="02040503050406030204" pitchFamily="18" charset="0"/>
            </a:rPr>
            <a:t>Prim (Sigorta Ücreti)</a:t>
          </a:r>
          <a:endParaRPr lang="en-US" sz="1800" kern="120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2192206" y="1898142"/>
        <a:ext cx="1399556" cy="949071"/>
      </dsp:txXfrm>
    </dsp:sp>
    <dsp:sp modelId="{80843976-0C4A-423F-B84A-17C959B2EA50}">
      <dsp:nvSpPr>
        <dsp:cNvPr id="0" name=""/>
        <dsp:cNvSpPr/>
      </dsp:nvSpPr>
      <dsp:spPr>
        <a:xfrm>
          <a:off x="3891433" y="1214003"/>
          <a:ext cx="1317229" cy="1317391"/>
        </a:xfrm>
        <a:prstGeom prst="ellipse">
          <a:avLst/>
        </a:prstGeom>
        <a:solidFill>
          <a:schemeClr val="accent4">
            <a:alpha val="50000"/>
            <a:hueOff val="10395692"/>
            <a:satOff val="-47968"/>
            <a:lumOff val="17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570D223-2D87-49CD-AF0B-54E58D117587}">
      <dsp:nvSpPr>
        <dsp:cNvPr id="0" name=""/>
        <dsp:cNvSpPr/>
      </dsp:nvSpPr>
      <dsp:spPr>
        <a:xfrm>
          <a:off x="2301975" y="767334"/>
          <a:ext cx="1426998" cy="88849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>
              <a:latin typeface="Cambria" panose="02040503050406030204" pitchFamily="18" charset="0"/>
              <a:ea typeface="Cambria" panose="02040503050406030204" pitchFamily="18" charset="0"/>
            </a:rPr>
            <a:t>Süre</a:t>
          </a:r>
          <a:endParaRPr lang="en-US" sz="18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2301975" y="767334"/>
        <a:ext cx="1426998" cy="8884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9559D1-A2AC-454A-BC82-31CCB3916D3D}">
      <dsp:nvSpPr>
        <dsp:cNvPr id="0" name=""/>
        <dsp:cNvSpPr/>
      </dsp:nvSpPr>
      <dsp:spPr>
        <a:xfrm>
          <a:off x="0" y="28320"/>
          <a:ext cx="10564090" cy="616004"/>
        </a:xfrm>
        <a:prstGeom prst="round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alpha val="90000"/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aşlıca</a:t>
          </a: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risk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paylaşım</a:t>
          </a:r>
          <a:r>
            <a:rPr lang="tr-TR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kurumları</a:t>
          </a:r>
          <a:r>
            <a:rPr lang="tr-TR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;</a:t>
          </a: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âkıle</a:t>
          </a: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hilf</a:t>
          </a: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velâ</a:t>
          </a: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vb.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sosyal</a:t>
          </a: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hukuki</a:t>
          </a:r>
          <a:r>
            <a:rPr lang="tr-TR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kurumlar</a:t>
          </a:r>
          <a:endParaRPr lang="en-US" sz="1600" kern="12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30071" y="58391"/>
        <a:ext cx="10503948" cy="555862"/>
      </dsp:txXfrm>
    </dsp:sp>
    <dsp:sp modelId="{3E5AF94B-C2B1-41CF-A941-046EA1B8E8A4}">
      <dsp:nvSpPr>
        <dsp:cNvPr id="0" name=""/>
        <dsp:cNvSpPr/>
      </dsp:nvSpPr>
      <dsp:spPr>
        <a:xfrm>
          <a:off x="0" y="722085"/>
          <a:ext cx="10564090" cy="616004"/>
        </a:xfrm>
        <a:prstGeom prst="round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6667"/>
              </a:schemeClr>
            </a:gs>
            <a:gs pos="90000">
              <a:schemeClr val="accent6">
                <a:alpha val="90000"/>
                <a:hueOff val="0"/>
                <a:satOff val="0"/>
                <a:lumOff val="0"/>
                <a:alphaOff val="-6667"/>
                <a:shade val="100000"/>
                <a:satMod val="105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6667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Â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kile</a:t>
          </a: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kasıt</a:t>
          </a: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unsuru</a:t>
          </a: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bulunmayan</a:t>
          </a:r>
          <a:r>
            <a:rPr lang="tr-TR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öldürme</a:t>
          </a: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yaralama</a:t>
          </a: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fiilinde</a:t>
          </a: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suçlu</a:t>
          </a: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adına</a:t>
          </a: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diyet</a:t>
          </a:r>
          <a:r>
            <a:rPr lang="tr-TR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ödemeyi</a:t>
          </a: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yüklenen</a:t>
          </a: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şahıslar</a:t>
          </a: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topluluğudur</a:t>
          </a: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sp:txBody>
      <dsp:txXfrm>
        <a:off x="30071" y="752156"/>
        <a:ext cx="10503948" cy="555862"/>
      </dsp:txXfrm>
    </dsp:sp>
    <dsp:sp modelId="{36EDF3F9-6C53-48C4-BF71-250275C1E622}">
      <dsp:nvSpPr>
        <dsp:cNvPr id="0" name=""/>
        <dsp:cNvSpPr/>
      </dsp:nvSpPr>
      <dsp:spPr>
        <a:xfrm>
          <a:off x="0" y="1415850"/>
          <a:ext cx="10564090" cy="616004"/>
        </a:xfrm>
        <a:prstGeom prst="round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13333"/>
              </a:schemeClr>
            </a:gs>
            <a:gs pos="90000">
              <a:schemeClr val="accent6">
                <a:alpha val="90000"/>
                <a:hueOff val="0"/>
                <a:satOff val="0"/>
                <a:lumOff val="0"/>
                <a:alphaOff val="-13333"/>
                <a:shade val="100000"/>
                <a:satMod val="105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13333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Medine</a:t>
          </a: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sözleşmesinde</a:t>
          </a:r>
          <a:r>
            <a:rPr lang="tr-TR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de </a:t>
          </a:r>
          <a:r>
            <a:rPr lang="tr-TR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âkile</a:t>
          </a:r>
          <a:r>
            <a:rPr lang="tr-TR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yer almaktadır.</a:t>
          </a:r>
          <a:endParaRPr lang="en-US" sz="1600" kern="12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30071" y="1445921"/>
        <a:ext cx="10503948" cy="555862"/>
      </dsp:txXfrm>
    </dsp:sp>
    <dsp:sp modelId="{3101F7C1-982E-4D31-8E3D-B5B02CBC0E11}">
      <dsp:nvSpPr>
        <dsp:cNvPr id="0" name=""/>
        <dsp:cNvSpPr/>
      </dsp:nvSpPr>
      <dsp:spPr>
        <a:xfrm>
          <a:off x="0" y="2109615"/>
          <a:ext cx="10564090" cy="616004"/>
        </a:xfrm>
        <a:prstGeom prst="round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0000"/>
              </a:schemeClr>
            </a:gs>
            <a:gs pos="90000">
              <a:schemeClr val="accent6">
                <a:alpha val="90000"/>
                <a:hueOff val="0"/>
                <a:satOff val="0"/>
                <a:lumOff val="0"/>
                <a:alphaOff val="-20000"/>
                <a:shade val="100000"/>
                <a:satMod val="105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000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Hz.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Ömer</a:t>
          </a: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dönem</a:t>
          </a:r>
          <a:r>
            <a:rPr lang="tr-TR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Dîvanlar</a:t>
          </a:r>
          <a:r>
            <a:rPr lang="tr-TR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da</a:t>
          </a: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âkile</a:t>
          </a:r>
          <a:r>
            <a:rPr lang="tr-TR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yerine</a:t>
          </a: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geçmiş</a:t>
          </a:r>
          <a:r>
            <a:rPr lang="tr-TR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,</a:t>
          </a: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aynı</a:t>
          </a: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maaş</a:t>
          </a: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kütüğüne</a:t>
          </a: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kayıtl</a:t>
          </a:r>
          <a:r>
            <a:rPr lang="tr-TR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ı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olanlar</a:t>
          </a: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âkile</a:t>
          </a: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oluşturmuşlardır</a:t>
          </a: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sp:txBody>
      <dsp:txXfrm>
        <a:off x="30071" y="2139686"/>
        <a:ext cx="10503948" cy="555862"/>
      </dsp:txXfrm>
    </dsp:sp>
    <dsp:sp modelId="{43F7FABA-3553-4987-AF2D-C26241D46478}">
      <dsp:nvSpPr>
        <dsp:cNvPr id="0" name=""/>
        <dsp:cNvSpPr/>
      </dsp:nvSpPr>
      <dsp:spPr>
        <a:xfrm>
          <a:off x="0" y="2803380"/>
          <a:ext cx="10564090" cy="616004"/>
        </a:xfrm>
        <a:prstGeom prst="round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6667"/>
              </a:schemeClr>
            </a:gs>
            <a:gs pos="90000">
              <a:schemeClr val="accent6">
                <a:alpha val="90000"/>
                <a:hueOff val="0"/>
                <a:satOff val="0"/>
                <a:lumOff val="0"/>
                <a:alphaOff val="-26667"/>
                <a:shade val="100000"/>
                <a:satMod val="105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6667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Hanefi mezhebinde belirli bir bölgedeki</a:t>
          </a:r>
          <a:r>
            <a:rPr lang="tr-TR" sz="1600" kern="120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aynı sanat ve meslek erbabının akil</a:t>
          </a:r>
          <a:r>
            <a:rPr lang="tr-TR" sz="1600" kern="120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e </a:t>
          </a:r>
          <a:r>
            <a:rPr lang="en-US" sz="1600" kern="120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oluşturacağ</a:t>
          </a:r>
          <a:r>
            <a:rPr lang="tr-TR" sz="1600" kern="120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ı </a:t>
          </a:r>
          <a:r>
            <a:rPr lang="en-US" sz="1600" kern="120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benimsenmiştir</a:t>
          </a:r>
        </a:p>
      </dsp:txBody>
      <dsp:txXfrm>
        <a:off x="30071" y="2833451"/>
        <a:ext cx="10503948" cy="555862"/>
      </dsp:txXfrm>
    </dsp:sp>
    <dsp:sp modelId="{5CB68176-D569-4A5C-BD3E-D188CA54FBB6}">
      <dsp:nvSpPr>
        <dsp:cNvPr id="0" name=""/>
        <dsp:cNvSpPr/>
      </dsp:nvSpPr>
      <dsp:spPr>
        <a:xfrm>
          <a:off x="0" y="3497145"/>
          <a:ext cx="10564090" cy="616004"/>
        </a:xfrm>
        <a:prstGeom prst="round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33333"/>
              </a:schemeClr>
            </a:gs>
            <a:gs pos="90000">
              <a:schemeClr val="accent6">
                <a:alpha val="90000"/>
                <a:hueOff val="0"/>
                <a:satOff val="0"/>
                <a:lumOff val="0"/>
                <a:alphaOff val="-33333"/>
                <a:shade val="100000"/>
                <a:satMod val="105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33333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</a:t>
          </a:r>
          <a:r>
            <a:rPr lang="it-IT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elâ terimi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yeni</a:t>
          </a: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Müslüman</a:t>
          </a:r>
          <a:r>
            <a:rPr lang="tr-TR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olanların</a:t>
          </a: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ya</a:t>
          </a: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da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yeni</a:t>
          </a: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hürriyetine</a:t>
          </a: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kavuşanların</a:t>
          </a: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İslam</a:t>
          </a:r>
          <a:r>
            <a:rPr lang="tr-TR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toplumundaki</a:t>
          </a: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sosyal</a:t>
          </a: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dayanışmaya</a:t>
          </a: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katılmasını</a:t>
          </a:r>
          <a:r>
            <a:rPr lang="tr-TR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amaçlar</a:t>
          </a: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sp:txBody>
      <dsp:txXfrm>
        <a:off x="30071" y="3527216"/>
        <a:ext cx="10503948" cy="555862"/>
      </dsp:txXfrm>
    </dsp:sp>
    <dsp:sp modelId="{4498DEAE-CF4D-44A3-A858-A0E9A2BCE15A}">
      <dsp:nvSpPr>
        <dsp:cNvPr id="0" name=""/>
        <dsp:cNvSpPr/>
      </dsp:nvSpPr>
      <dsp:spPr>
        <a:xfrm>
          <a:off x="0" y="4190910"/>
          <a:ext cx="10564090" cy="616004"/>
        </a:xfrm>
        <a:prstGeom prst="round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0000"/>
              </a:schemeClr>
            </a:gs>
            <a:gs pos="90000">
              <a:schemeClr val="accent6">
                <a:alpha val="90000"/>
                <a:hueOff val="0"/>
                <a:satOff val="0"/>
                <a:lumOff val="0"/>
                <a:alphaOff val="-40000"/>
                <a:shade val="100000"/>
                <a:satMod val="105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000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Osmanlı’da</a:t>
          </a: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fütüvvet</a:t>
          </a: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ahilik</a:t>
          </a:r>
          <a:r>
            <a:rPr lang="tr-TR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kurumları</a:t>
          </a:r>
          <a:r>
            <a:rPr lang="tr-TR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loncalar</a:t>
          </a: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sosyal</a:t>
          </a: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dayanışma</a:t>
          </a: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risk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paylaşımı</a:t>
          </a:r>
          <a:r>
            <a:rPr lang="tr-TR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esasına</a:t>
          </a: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göre</a:t>
          </a: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teşkilatlanmıştı</a:t>
          </a:r>
          <a:r>
            <a:rPr lang="en-US" sz="16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sp:txBody>
      <dsp:txXfrm>
        <a:off x="30071" y="4220981"/>
        <a:ext cx="10503948" cy="5558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F7CAD8-BC47-4BB1-B866-5B072EB84C2D}">
      <dsp:nvSpPr>
        <dsp:cNvPr id="0" name=""/>
        <dsp:cNvSpPr/>
      </dsp:nvSpPr>
      <dsp:spPr>
        <a:xfrm>
          <a:off x="0" y="0"/>
          <a:ext cx="4038600" cy="403860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94DA75-9F3A-4C73-8A14-0DF5CCFEDB2C}">
      <dsp:nvSpPr>
        <dsp:cNvPr id="0" name=""/>
        <dsp:cNvSpPr/>
      </dsp:nvSpPr>
      <dsp:spPr>
        <a:xfrm>
          <a:off x="2019300" y="0"/>
          <a:ext cx="7853571" cy="4038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>
              <a:latin typeface="Cambria" panose="02040503050406030204" pitchFamily="18" charset="0"/>
              <a:ea typeface="Cambria" panose="02040503050406030204" pitchFamily="18" charset="0"/>
            </a:rPr>
            <a:t>T</a:t>
          </a:r>
          <a:r>
            <a:rPr lang="es-E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icari</a:t>
          </a:r>
          <a:r>
            <a:rPr lang="es-E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s-E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sigorta</a:t>
          </a:r>
          <a:r>
            <a:rPr lang="es-ES" sz="2000" kern="1200" dirty="0">
              <a:latin typeface="Cambria" panose="02040503050406030204" pitchFamily="18" charset="0"/>
              <a:ea typeface="Cambria" panose="02040503050406030204" pitchFamily="18" charset="0"/>
            </a:rPr>
            <a:t> ve </a:t>
          </a:r>
          <a:r>
            <a:rPr lang="es-E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yardımlaşma</a:t>
          </a:r>
          <a:r>
            <a:rPr lang="tr-TR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sigortası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ayırımı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yapmadan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bütünüyle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tr-TR" sz="2000" kern="1200" dirty="0">
              <a:latin typeface="Cambria" panose="02040503050406030204" pitchFamily="18" charset="0"/>
              <a:ea typeface="Cambria" panose="02040503050406030204" pitchFamily="18" charset="0"/>
            </a:rPr>
            <a:t>sigortaya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karşı</a:t>
          </a:r>
          <a:r>
            <a:rPr lang="tr-TR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çıkıp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, her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ikisinin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de haram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İslam’a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aykırı</a:t>
          </a:r>
          <a:r>
            <a:rPr lang="tr-TR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kurumlar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olduğunu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söyleyenler</a:t>
          </a:r>
          <a:endParaRPr lang="en-US" sz="20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2019300" y="0"/>
        <a:ext cx="7853571" cy="1211582"/>
      </dsp:txXfrm>
    </dsp:sp>
    <dsp:sp modelId="{9A6B683B-1163-41B7-A7CE-73351D1E003C}">
      <dsp:nvSpPr>
        <dsp:cNvPr id="0" name=""/>
        <dsp:cNvSpPr/>
      </dsp:nvSpPr>
      <dsp:spPr>
        <a:xfrm>
          <a:off x="706756" y="1211582"/>
          <a:ext cx="2625087" cy="262508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</a:schemeClr>
            </a:gs>
            <a:gs pos="90000">
              <a:schemeClr val="accent4">
                <a:hueOff val="5197846"/>
                <a:satOff val="-23984"/>
                <a:lumOff val="883"/>
                <a:alphaOff val="0"/>
                <a:shade val="100000"/>
                <a:satMod val="105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93693F-F87B-40D8-847D-2DE2683B1A91}">
      <dsp:nvSpPr>
        <dsp:cNvPr id="0" name=""/>
        <dsp:cNvSpPr/>
      </dsp:nvSpPr>
      <dsp:spPr>
        <a:xfrm>
          <a:off x="2019300" y="1211582"/>
          <a:ext cx="7853571" cy="26250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>
              <a:latin typeface="Cambria" panose="02040503050406030204" pitchFamily="18" charset="0"/>
              <a:ea typeface="Cambria" panose="02040503050406030204" pitchFamily="18" charset="0"/>
            </a:rPr>
            <a:t>T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icari</a:t>
          </a:r>
          <a:r>
            <a:rPr lang="tr-TR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sigorta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ile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yardımlaşma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sigortası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arasında</a:t>
          </a:r>
          <a:r>
            <a:rPr lang="tr-TR" sz="2000" kern="1200" dirty="0">
              <a:latin typeface="Cambria" panose="02040503050406030204" pitchFamily="18" charset="0"/>
              <a:ea typeface="Cambria" panose="02040503050406030204" pitchFamily="18" charset="0"/>
            </a:rPr>
            <a:t> keskin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ayırım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yaparak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ticari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sigortanın</a:t>
          </a:r>
          <a:r>
            <a:rPr lang="tr-TR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haram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yasak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iken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yardımlaşma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sigortasının</a:t>
          </a:r>
          <a:r>
            <a:rPr lang="tr-TR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meşrû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olduğu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görüşünü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öne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süren</a:t>
          </a:r>
          <a:r>
            <a:rPr lang="tr-TR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ler</a:t>
          </a:r>
          <a:endParaRPr lang="en-US" sz="20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2019300" y="1211582"/>
        <a:ext cx="7853571" cy="1211578"/>
      </dsp:txXfrm>
    </dsp:sp>
    <dsp:sp modelId="{2226B077-02DC-42D2-AA0B-9E7544D6604E}">
      <dsp:nvSpPr>
        <dsp:cNvPr id="0" name=""/>
        <dsp:cNvSpPr/>
      </dsp:nvSpPr>
      <dsp:spPr>
        <a:xfrm>
          <a:off x="1413510" y="2423161"/>
          <a:ext cx="1211578" cy="121157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</a:schemeClr>
            </a:gs>
            <a:gs pos="90000">
              <a:schemeClr val="accent4">
                <a:hueOff val="10395692"/>
                <a:satOff val="-47968"/>
                <a:lumOff val="1765"/>
                <a:alphaOff val="0"/>
                <a:shade val="100000"/>
                <a:satMod val="105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104754-13E3-4236-A6D9-5E6E04FBAE24}">
      <dsp:nvSpPr>
        <dsp:cNvPr id="0" name=""/>
        <dsp:cNvSpPr/>
      </dsp:nvSpPr>
      <dsp:spPr>
        <a:xfrm>
          <a:off x="2019300" y="2423161"/>
          <a:ext cx="7853571" cy="12115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>
              <a:latin typeface="Cambria" panose="02040503050406030204" pitchFamily="18" charset="0"/>
              <a:ea typeface="Cambria" panose="02040503050406030204" pitchFamily="18" charset="0"/>
            </a:rPr>
            <a:t>T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icari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sigorta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ile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yardımlaşma</a:t>
          </a:r>
          <a:r>
            <a:rPr lang="tr-TR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sigortası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arasında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tr-TR" sz="2000" kern="1200" dirty="0">
              <a:latin typeface="Cambria" panose="02040503050406030204" pitchFamily="18" charset="0"/>
              <a:ea typeface="Cambria" panose="02040503050406030204" pitchFamily="18" charset="0"/>
            </a:rPr>
            <a:t>büyük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fark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olmadığı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bu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sebeple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ticari</a:t>
          </a:r>
          <a:r>
            <a:rPr lang="tr-TR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sigortanın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da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İslami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ilkelerle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çelişmeyip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yardımlaşma</a:t>
          </a:r>
          <a:r>
            <a:rPr lang="tr-TR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risk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paylaşımı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kurumu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olduğunu</a:t>
          </a:r>
          <a:r>
            <a:rPr lang="tr-TR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savun</a:t>
          </a:r>
          <a:r>
            <a:rPr lang="tr-TR" sz="2000" kern="1200" dirty="0">
              <a:latin typeface="Cambria" panose="02040503050406030204" pitchFamily="18" charset="0"/>
              <a:ea typeface="Cambria" panose="02040503050406030204" pitchFamily="18" charset="0"/>
            </a:rPr>
            <a:t>anlar</a:t>
          </a:r>
          <a:endParaRPr lang="en-US" sz="20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2019300" y="2423161"/>
        <a:ext cx="7853571" cy="12115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04CF81-DECE-47FE-BC4C-4275FF3553BA}">
      <dsp:nvSpPr>
        <dsp:cNvPr id="0" name=""/>
        <dsp:cNvSpPr/>
      </dsp:nvSpPr>
      <dsp:spPr>
        <a:xfrm>
          <a:off x="-4996655" y="-765571"/>
          <a:ext cx="5950742" cy="5950742"/>
        </a:xfrm>
        <a:prstGeom prst="blockArc">
          <a:avLst>
            <a:gd name="adj1" fmla="val 18900000"/>
            <a:gd name="adj2" fmla="val 2700000"/>
            <a:gd name="adj3" fmla="val 363"/>
          </a:avLst>
        </a:prstGeom>
        <a:noFill/>
        <a:ln w="1905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CA2363-8F93-48EF-A5C6-7D88A5C6EC39}">
      <dsp:nvSpPr>
        <dsp:cNvPr id="0" name=""/>
        <dsp:cNvSpPr/>
      </dsp:nvSpPr>
      <dsp:spPr>
        <a:xfrm>
          <a:off x="417397" y="276136"/>
          <a:ext cx="9394670" cy="552626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8648" tIns="40640" rIns="40640" bIns="4064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İslam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hukukçularının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çoğunluğunun</a:t>
          </a:r>
          <a:r>
            <a:rPr lang="tr-TR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kanaati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ticari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sigortanın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haram;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yardımlaşma</a:t>
          </a:r>
          <a:r>
            <a:rPr lang="tr-TR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sigortasının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bunun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türü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olan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Tekâfül</a:t>
          </a:r>
          <a:r>
            <a:rPr lang="tr-TR" sz="1600" kern="1200" dirty="0">
              <a:latin typeface="Cambria" panose="02040503050406030204" pitchFamily="18" charset="0"/>
              <a:ea typeface="Cambria" panose="02040503050406030204" pitchFamily="18" charset="0"/>
            </a:rPr>
            <a:t> s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igortacılığının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ise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helal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olduğ</a:t>
          </a:r>
          <a:r>
            <a:rPr lang="tr-TR" sz="1600" kern="1200" dirty="0">
              <a:latin typeface="Cambria" panose="02040503050406030204" pitchFamily="18" charset="0"/>
              <a:ea typeface="Cambria" panose="02040503050406030204" pitchFamily="18" charset="0"/>
            </a:rPr>
            <a:t>u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şeklindedir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sp:txBody>
      <dsp:txXfrm>
        <a:off x="417397" y="276136"/>
        <a:ext cx="9394670" cy="552626"/>
      </dsp:txXfrm>
    </dsp:sp>
    <dsp:sp modelId="{9AE1049A-7931-45B6-98E1-87E28C079957}">
      <dsp:nvSpPr>
        <dsp:cNvPr id="0" name=""/>
        <dsp:cNvSpPr/>
      </dsp:nvSpPr>
      <dsp:spPr>
        <a:xfrm>
          <a:off x="72006" y="207058"/>
          <a:ext cx="690783" cy="6907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A1C1862-66D6-472C-9576-A8CBC0B8ECDD}">
      <dsp:nvSpPr>
        <dsp:cNvPr id="0" name=""/>
        <dsp:cNvSpPr/>
      </dsp:nvSpPr>
      <dsp:spPr>
        <a:xfrm>
          <a:off x="813393" y="1104811"/>
          <a:ext cx="8998674" cy="552626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-1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8648" tIns="40640" rIns="40640" bIns="4064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>
              <a:latin typeface="Cambria" panose="02040503050406030204" pitchFamily="18" charset="0"/>
              <a:ea typeface="Cambria" panose="02040503050406030204" pitchFamily="18" charset="0"/>
            </a:rPr>
            <a:t>Çoğunluk </a:t>
          </a:r>
          <a:r>
            <a:rPr lang="tr-TR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islam</a:t>
          </a:r>
          <a:r>
            <a:rPr lang="tr-TR" sz="1600" kern="1200" dirty="0">
              <a:latin typeface="Cambria" panose="02040503050406030204" pitchFamily="18" charset="0"/>
              <a:ea typeface="Cambria" panose="02040503050406030204" pitchFamily="18" charset="0"/>
            </a:rPr>
            <a:t> hukukçusu, ticari sigortayı ivazlı bir akit; yardımlaşma sigortasını ise teberru akdi olarak görür. Bunun gerekçesi şudur:  </a:t>
          </a:r>
          <a:endParaRPr lang="en-US" sz="16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813393" y="1104811"/>
        <a:ext cx="8998674" cy="552626"/>
      </dsp:txXfrm>
    </dsp:sp>
    <dsp:sp modelId="{70F4743E-E79A-4F4D-A356-A30E762A0F3F}">
      <dsp:nvSpPr>
        <dsp:cNvPr id="0" name=""/>
        <dsp:cNvSpPr/>
      </dsp:nvSpPr>
      <dsp:spPr>
        <a:xfrm>
          <a:off x="468002" y="1035733"/>
          <a:ext cx="690783" cy="6907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3">
              <a:alpha val="90000"/>
              <a:hueOff val="0"/>
              <a:satOff val="0"/>
              <a:lumOff val="0"/>
              <a:alphaOff val="-1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5E993AC-D137-4366-B75D-D2CC3FD90320}">
      <dsp:nvSpPr>
        <dsp:cNvPr id="0" name=""/>
        <dsp:cNvSpPr/>
      </dsp:nvSpPr>
      <dsp:spPr>
        <a:xfrm>
          <a:off x="934932" y="1933486"/>
          <a:ext cx="8877135" cy="552626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-2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8648" tIns="40640" rIns="40640" bIns="4064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>
              <a:latin typeface="Cambria" panose="02040503050406030204" pitchFamily="18" charset="0"/>
              <a:ea typeface="Cambria" panose="02040503050406030204" pitchFamily="18" charset="0"/>
            </a:rPr>
            <a:t>Sigorta himayesi bedelsiz yani teberru olarak yapılabilir. Sigortalananlar da katılım paylarını teberruda bulunmayı taahhüt etmişlerdir.</a:t>
          </a:r>
          <a:endParaRPr lang="en-US" sz="16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934932" y="1933486"/>
        <a:ext cx="8877135" cy="552626"/>
      </dsp:txXfrm>
    </dsp:sp>
    <dsp:sp modelId="{BF56DAD1-2024-45C8-9D84-44299C8D5647}">
      <dsp:nvSpPr>
        <dsp:cNvPr id="0" name=""/>
        <dsp:cNvSpPr/>
      </dsp:nvSpPr>
      <dsp:spPr>
        <a:xfrm>
          <a:off x="589541" y="1864408"/>
          <a:ext cx="690783" cy="6907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3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D240876-3745-4E4B-A816-F06CC250A3E7}">
      <dsp:nvSpPr>
        <dsp:cNvPr id="0" name=""/>
        <dsp:cNvSpPr/>
      </dsp:nvSpPr>
      <dsp:spPr>
        <a:xfrm>
          <a:off x="813393" y="2762161"/>
          <a:ext cx="8998674" cy="552626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-3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8648" tIns="40640" rIns="40640" bIns="4064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>
              <a:latin typeface="Cambria" panose="02040503050406030204" pitchFamily="18" charset="0"/>
              <a:ea typeface="Cambria" panose="02040503050406030204" pitchFamily="18" charset="0"/>
            </a:rPr>
            <a:t>Sigorta akdini ivazlı akit olarak görürsek, faiz ve </a:t>
          </a:r>
          <a:r>
            <a:rPr lang="tr-TR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ğarar</a:t>
          </a:r>
          <a:r>
            <a:rPr lang="tr-TR" sz="1600" kern="1200" dirty="0">
              <a:latin typeface="Cambria" panose="02040503050406030204" pitchFamily="18" charset="0"/>
              <a:ea typeface="Cambria" panose="02040503050406030204" pitchFamily="18" charset="0"/>
            </a:rPr>
            <a:t> kuşkusundan kurtulmak mümkün değildir. </a:t>
          </a:r>
          <a:endParaRPr lang="en-US" sz="16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813393" y="2762161"/>
        <a:ext cx="8998674" cy="552626"/>
      </dsp:txXfrm>
    </dsp:sp>
    <dsp:sp modelId="{56E839C2-F507-4C9A-A9FC-53D2E0DE1BC4}">
      <dsp:nvSpPr>
        <dsp:cNvPr id="0" name=""/>
        <dsp:cNvSpPr/>
      </dsp:nvSpPr>
      <dsp:spPr>
        <a:xfrm>
          <a:off x="468002" y="2693083"/>
          <a:ext cx="690783" cy="6907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3">
              <a:alpha val="90000"/>
              <a:hueOff val="0"/>
              <a:satOff val="0"/>
              <a:lumOff val="0"/>
              <a:alphaOff val="-3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9277C06B-7623-4870-9A82-D782C2FF6F01}">
      <dsp:nvSpPr>
        <dsp:cNvPr id="0" name=""/>
        <dsp:cNvSpPr/>
      </dsp:nvSpPr>
      <dsp:spPr>
        <a:xfrm>
          <a:off x="417397" y="3590836"/>
          <a:ext cx="9394670" cy="552626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8648" tIns="40640" rIns="40640" bIns="4064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>
              <a:latin typeface="Cambria" panose="02040503050406030204" pitchFamily="18" charset="0"/>
              <a:ea typeface="Cambria" panose="02040503050406030204" pitchFamily="18" charset="0"/>
            </a:rPr>
            <a:t>Bu konudaki doğru yorumun Hanefi hukukçuların hem ivazlı hem de teberru akdi mahiyetinde olduğudur. </a:t>
          </a:r>
          <a:endParaRPr lang="en-US" sz="16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417397" y="3590836"/>
        <a:ext cx="9394670" cy="552626"/>
      </dsp:txXfrm>
    </dsp:sp>
    <dsp:sp modelId="{5E1A2B68-5F31-47C6-91D3-66FFA5C56447}">
      <dsp:nvSpPr>
        <dsp:cNvPr id="0" name=""/>
        <dsp:cNvSpPr/>
      </dsp:nvSpPr>
      <dsp:spPr>
        <a:xfrm>
          <a:off x="72006" y="3521758"/>
          <a:ext cx="690783" cy="6907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93B4F7-BA05-45F8-A2F2-6F362F2D5F6F}">
      <dsp:nvSpPr>
        <dsp:cNvPr id="0" name=""/>
        <dsp:cNvSpPr/>
      </dsp:nvSpPr>
      <dsp:spPr>
        <a:xfrm rot="10800000">
          <a:off x="1809952" y="58"/>
          <a:ext cx="6565459" cy="624984"/>
        </a:xfrm>
        <a:prstGeom prst="homePlate">
          <a:avLst/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shade val="80000"/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5601" tIns="53340" rIns="99568" bIns="53340" numCol="1" spcCol="1270" anchor="ctr" anchorCtr="0">
          <a:noAutofit/>
        </a:bodyPr>
        <a:lstStyle/>
        <a:p>
          <a:pPr marL="0" lvl="0" indent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Tekâful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Karşılıklı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Dayanışma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esaslıdır</a:t>
          </a:r>
          <a:r>
            <a:rPr lang="tr-TR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, faiz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tr-TR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umar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yoktur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. </a:t>
          </a:r>
        </a:p>
      </dsp:txBody>
      <dsp:txXfrm rot="10800000">
        <a:off x="1966198" y="58"/>
        <a:ext cx="6409213" cy="624984"/>
      </dsp:txXfrm>
    </dsp:sp>
    <dsp:sp modelId="{F1D1CFD0-CD92-4765-863A-C82BB3A4A107}">
      <dsp:nvSpPr>
        <dsp:cNvPr id="0" name=""/>
        <dsp:cNvSpPr/>
      </dsp:nvSpPr>
      <dsp:spPr>
        <a:xfrm>
          <a:off x="1497459" y="58"/>
          <a:ext cx="624984" cy="624984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4BCCCC2-5326-4F35-8DAC-B34098CFB5A9}">
      <dsp:nvSpPr>
        <dsp:cNvPr id="0" name=""/>
        <dsp:cNvSpPr/>
      </dsp:nvSpPr>
      <dsp:spPr>
        <a:xfrm rot="10800000">
          <a:off x="1809952" y="811605"/>
          <a:ext cx="6565459" cy="624984"/>
        </a:xfrm>
        <a:prstGeom prst="homePlate">
          <a:avLst/>
        </a:prstGeom>
        <a:gradFill rotWithShape="0">
          <a:gsLst>
            <a:gs pos="0">
              <a:schemeClr val="accent4">
                <a:shade val="80000"/>
                <a:hueOff val="-102657"/>
                <a:satOff val="0"/>
                <a:lumOff val="6775"/>
                <a:alphaOff val="0"/>
              </a:schemeClr>
            </a:gs>
            <a:gs pos="90000">
              <a:schemeClr val="accent4">
                <a:shade val="80000"/>
                <a:hueOff val="-102657"/>
                <a:satOff val="0"/>
                <a:lumOff val="6775"/>
                <a:alphaOff val="0"/>
                <a:shade val="100000"/>
                <a:satMod val="105000"/>
              </a:schemeClr>
            </a:gs>
            <a:gs pos="100000">
              <a:schemeClr val="accent4">
                <a:shade val="80000"/>
                <a:hueOff val="-102657"/>
                <a:satOff val="0"/>
                <a:lumOff val="6775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5601" tIns="53340" rIns="99568" bIns="53340" numCol="1" spcCol="1270" anchor="ctr" anchorCtr="0">
          <a:noAutofit/>
        </a:bodyPr>
        <a:lstStyle/>
        <a:p>
          <a:pPr marL="0" lvl="0" indent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Katılımcı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tarafından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ödenen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primlerin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kısmı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veya</a:t>
          </a:r>
          <a:r>
            <a:rPr lang="tr-TR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tamamı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diğer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katılımcıları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potansiyel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risklere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karşı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korumak</a:t>
          </a:r>
          <a:r>
            <a:rPr lang="tr-TR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için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Tekâful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Fonuna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katılır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sp:txBody>
      <dsp:txXfrm rot="10800000">
        <a:off x="1966198" y="811605"/>
        <a:ext cx="6409213" cy="624984"/>
      </dsp:txXfrm>
    </dsp:sp>
    <dsp:sp modelId="{8E85D60D-967E-4E67-9AFE-29100008037D}">
      <dsp:nvSpPr>
        <dsp:cNvPr id="0" name=""/>
        <dsp:cNvSpPr/>
      </dsp:nvSpPr>
      <dsp:spPr>
        <a:xfrm>
          <a:off x="1497459" y="811605"/>
          <a:ext cx="624984" cy="624984"/>
        </a:xfrm>
        <a:prstGeom prst="ellipse">
          <a:avLst/>
        </a:prstGeom>
        <a:solidFill>
          <a:schemeClr val="accent4">
            <a:tint val="50000"/>
            <a:hueOff val="-23713"/>
            <a:satOff val="0"/>
            <a:lumOff val="171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56020F7-59CD-44E5-8724-74785F07426B}">
      <dsp:nvSpPr>
        <dsp:cNvPr id="0" name=""/>
        <dsp:cNvSpPr/>
      </dsp:nvSpPr>
      <dsp:spPr>
        <a:xfrm rot="10800000">
          <a:off x="1809952" y="1623152"/>
          <a:ext cx="6565459" cy="624984"/>
        </a:xfrm>
        <a:prstGeom prst="homePlate">
          <a:avLst/>
        </a:prstGeom>
        <a:gradFill rotWithShape="0">
          <a:gsLst>
            <a:gs pos="0">
              <a:schemeClr val="accent4">
                <a:shade val="80000"/>
                <a:hueOff val="-205313"/>
                <a:satOff val="0"/>
                <a:lumOff val="13550"/>
                <a:alphaOff val="0"/>
              </a:schemeClr>
            </a:gs>
            <a:gs pos="90000">
              <a:schemeClr val="accent4">
                <a:shade val="80000"/>
                <a:hueOff val="-205313"/>
                <a:satOff val="0"/>
                <a:lumOff val="13550"/>
                <a:alphaOff val="0"/>
                <a:shade val="100000"/>
                <a:satMod val="105000"/>
              </a:schemeClr>
            </a:gs>
            <a:gs pos="100000">
              <a:schemeClr val="accent4">
                <a:shade val="80000"/>
                <a:hueOff val="-205313"/>
                <a:satOff val="0"/>
                <a:lumOff val="1355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5601" tIns="53340" rIns="99568" bIns="53340" numCol="1" spcCol="1270" anchor="ctr" anchorCtr="0">
          <a:noAutofit/>
        </a:bodyPr>
        <a:lstStyle/>
        <a:p>
          <a:pPr marL="0" lvl="0" indent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Tekâful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Şirketleri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mevcut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yasaların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yanı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sıra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Şer-i</a:t>
          </a:r>
          <a:r>
            <a:rPr lang="tr-TR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Denetleme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Kuruluna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tabidir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. </a:t>
          </a:r>
        </a:p>
      </dsp:txBody>
      <dsp:txXfrm rot="10800000">
        <a:off x="1966198" y="1623152"/>
        <a:ext cx="6409213" cy="624984"/>
      </dsp:txXfrm>
    </dsp:sp>
    <dsp:sp modelId="{83E18D25-01E4-4CE2-AD55-7F465954967A}">
      <dsp:nvSpPr>
        <dsp:cNvPr id="0" name=""/>
        <dsp:cNvSpPr/>
      </dsp:nvSpPr>
      <dsp:spPr>
        <a:xfrm>
          <a:off x="1497459" y="1623152"/>
          <a:ext cx="624984" cy="624984"/>
        </a:xfrm>
        <a:prstGeom prst="ellipse">
          <a:avLst/>
        </a:prstGeom>
        <a:solidFill>
          <a:schemeClr val="accent4">
            <a:tint val="50000"/>
            <a:hueOff val="-47427"/>
            <a:satOff val="0"/>
            <a:lumOff val="342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3A88530-3F6E-4241-9A28-271895971840}">
      <dsp:nvSpPr>
        <dsp:cNvPr id="0" name=""/>
        <dsp:cNvSpPr/>
      </dsp:nvSpPr>
      <dsp:spPr>
        <a:xfrm rot="10800000">
          <a:off x="1809952" y="2434699"/>
          <a:ext cx="6565459" cy="624984"/>
        </a:xfrm>
        <a:prstGeom prst="homePlate">
          <a:avLst/>
        </a:prstGeom>
        <a:gradFill rotWithShape="0">
          <a:gsLst>
            <a:gs pos="0">
              <a:schemeClr val="accent4">
                <a:shade val="80000"/>
                <a:hueOff val="-307970"/>
                <a:satOff val="0"/>
                <a:lumOff val="20325"/>
                <a:alphaOff val="0"/>
              </a:schemeClr>
            </a:gs>
            <a:gs pos="90000">
              <a:schemeClr val="accent4">
                <a:shade val="80000"/>
                <a:hueOff val="-307970"/>
                <a:satOff val="0"/>
                <a:lumOff val="20325"/>
                <a:alphaOff val="0"/>
                <a:shade val="100000"/>
                <a:satMod val="105000"/>
              </a:schemeClr>
            </a:gs>
            <a:gs pos="100000">
              <a:schemeClr val="accent4">
                <a:shade val="80000"/>
                <a:hueOff val="-307970"/>
                <a:satOff val="0"/>
                <a:lumOff val="20325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5601" tIns="53340" rIns="99568" bIns="53340" numCol="1" spcCol="1270" anchor="ctr" anchorCtr="0">
          <a:noAutofit/>
        </a:bodyPr>
        <a:lstStyle/>
        <a:p>
          <a:pPr marL="0" lvl="0" indent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Tekâful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Fonundaki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herhangi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fazlalık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sadece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katılımcılar</a:t>
          </a:r>
          <a:r>
            <a:rPr lang="tr-TR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arasında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Vekalet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Mudarebe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modellerine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göre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dağıtılabilir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sp:txBody>
      <dsp:txXfrm rot="10800000">
        <a:off x="1966198" y="2434699"/>
        <a:ext cx="6409213" cy="624984"/>
      </dsp:txXfrm>
    </dsp:sp>
    <dsp:sp modelId="{77E9EC24-D717-4D6A-80C9-0FE508151566}">
      <dsp:nvSpPr>
        <dsp:cNvPr id="0" name=""/>
        <dsp:cNvSpPr/>
      </dsp:nvSpPr>
      <dsp:spPr>
        <a:xfrm>
          <a:off x="1497459" y="2434699"/>
          <a:ext cx="624984" cy="624984"/>
        </a:xfrm>
        <a:prstGeom prst="ellipse">
          <a:avLst/>
        </a:prstGeom>
        <a:solidFill>
          <a:schemeClr val="accent4">
            <a:tint val="50000"/>
            <a:hueOff val="-71140"/>
            <a:satOff val="0"/>
            <a:lumOff val="5129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FE92213-F5D8-45F9-BF76-343F32C975CE}">
      <dsp:nvSpPr>
        <dsp:cNvPr id="0" name=""/>
        <dsp:cNvSpPr/>
      </dsp:nvSpPr>
      <dsp:spPr>
        <a:xfrm rot="10800000">
          <a:off x="1809952" y="3246246"/>
          <a:ext cx="6565459" cy="624984"/>
        </a:xfrm>
        <a:prstGeom prst="homePlate">
          <a:avLst/>
        </a:prstGeom>
        <a:gradFill rotWithShape="0">
          <a:gsLst>
            <a:gs pos="0">
              <a:schemeClr val="accent4">
                <a:shade val="80000"/>
                <a:hueOff val="-410626"/>
                <a:satOff val="0"/>
                <a:lumOff val="27100"/>
                <a:alphaOff val="0"/>
              </a:schemeClr>
            </a:gs>
            <a:gs pos="90000">
              <a:schemeClr val="accent4">
                <a:shade val="80000"/>
                <a:hueOff val="-410626"/>
                <a:satOff val="0"/>
                <a:lumOff val="27100"/>
                <a:alphaOff val="0"/>
                <a:shade val="100000"/>
                <a:satMod val="105000"/>
              </a:schemeClr>
            </a:gs>
            <a:gs pos="100000">
              <a:schemeClr val="accent4">
                <a:shade val="80000"/>
                <a:hueOff val="-410626"/>
                <a:satOff val="0"/>
                <a:lumOff val="2710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5601" tIns="53340" rIns="99568" bIns="53340" numCol="1" spcCol="1270" anchor="ctr" anchorCtr="0">
          <a:noAutofit/>
        </a:bodyPr>
        <a:lstStyle/>
        <a:p>
          <a:pPr marL="0" lvl="0" indent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Klasik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Sigorta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şirketlerine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ödenen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primler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beklenen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riskler</a:t>
          </a:r>
          <a:r>
            <a:rPr lang="tr-TR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karşılığında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kendilerine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aittir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sp:txBody>
      <dsp:txXfrm rot="10800000">
        <a:off x="1966198" y="3246246"/>
        <a:ext cx="6409213" cy="624984"/>
      </dsp:txXfrm>
    </dsp:sp>
    <dsp:sp modelId="{3CFD0B89-6207-4E9C-9C80-8DDE5ABF6884}">
      <dsp:nvSpPr>
        <dsp:cNvPr id="0" name=""/>
        <dsp:cNvSpPr/>
      </dsp:nvSpPr>
      <dsp:spPr>
        <a:xfrm>
          <a:off x="1497459" y="3246246"/>
          <a:ext cx="624984" cy="624984"/>
        </a:xfrm>
        <a:prstGeom prst="ellipse">
          <a:avLst/>
        </a:prstGeom>
        <a:solidFill>
          <a:schemeClr val="accent4">
            <a:tint val="50000"/>
            <a:hueOff val="-94854"/>
            <a:satOff val="0"/>
            <a:lumOff val="6839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DB86606-94BC-403B-8C2C-23291B1D9A4C}">
      <dsp:nvSpPr>
        <dsp:cNvPr id="0" name=""/>
        <dsp:cNvSpPr/>
      </dsp:nvSpPr>
      <dsp:spPr>
        <a:xfrm rot="10800000">
          <a:off x="1809952" y="4057793"/>
          <a:ext cx="6565459" cy="624984"/>
        </a:xfrm>
        <a:prstGeom prst="homePlate">
          <a:avLst/>
        </a:prstGeom>
        <a:gradFill rotWithShape="0">
          <a:gsLst>
            <a:gs pos="0">
              <a:schemeClr val="accent4">
                <a:shade val="80000"/>
                <a:hueOff val="-513283"/>
                <a:satOff val="0"/>
                <a:lumOff val="33875"/>
                <a:alphaOff val="0"/>
              </a:schemeClr>
            </a:gs>
            <a:gs pos="90000">
              <a:schemeClr val="accent4">
                <a:shade val="80000"/>
                <a:hueOff val="-513283"/>
                <a:satOff val="0"/>
                <a:lumOff val="33875"/>
                <a:alphaOff val="0"/>
                <a:shade val="100000"/>
                <a:satMod val="105000"/>
              </a:schemeClr>
            </a:gs>
            <a:gs pos="100000">
              <a:schemeClr val="accent4">
                <a:shade val="80000"/>
                <a:hueOff val="-513283"/>
                <a:satOff val="0"/>
                <a:lumOff val="33875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5601" tIns="53340" rIns="99568" bIns="53340" numCol="1" spcCol="1270" anchor="ctr" anchorCtr="0">
          <a:noAutofit/>
        </a:bodyPr>
        <a:lstStyle/>
        <a:p>
          <a:pPr marL="0" lvl="0" indent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Açık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durumunda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Klasik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Sigorta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Şirketi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riskleri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üstlenir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sp:txBody>
      <dsp:txXfrm rot="10800000">
        <a:off x="1966198" y="4057793"/>
        <a:ext cx="6409213" cy="624984"/>
      </dsp:txXfrm>
    </dsp:sp>
    <dsp:sp modelId="{3DED2BA8-A728-4564-9255-A3C6898FC273}">
      <dsp:nvSpPr>
        <dsp:cNvPr id="0" name=""/>
        <dsp:cNvSpPr/>
      </dsp:nvSpPr>
      <dsp:spPr>
        <a:xfrm>
          <a:off x="1497459" y="4057793"/>
          <a:ext cx="624984" cy="624984"/>
        </a:xfrm>
        <a:prstGeom prst="ellipse">
          <a:avLst/>
        </a:prstGeom>
        <a:solidFill>
          <a:schemeClr val="accent4">
            <a:tint val="50000"/>
            <a:hueOff val="-118567"/>
            <a:satOff val="0"/>
            <a:lumOff val="8549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1BA548-871A-4B95-B4FA-3DF4EEDFBBC1}">
      <dsp:nvSpPr>
        <dsp:cNvPr id="0" name=""/>
        <dsp:cNvSpPr/>
      </dsp:nvSpPr>
      <dsp:spPr>
        <a:xfrm>
          <a:off x="1807" y="1499865"/>
          <a:ext cx="2077737" cy="10388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Mudarebe Modeli</a:t>
          </a:r>
          <a:endParaRPr lang="en-US" sz="2300" kern="12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32234" y="1530292"/>
        <a:ext cx="2016883" cy="978014"/>
      </dsp:txXfrm>
    </dsp:sp>
    <dsp:sp modelId="{DEB6D65D-D053-4E14-9D13-BCF08640E406}">
      <dsp:nvSpPr>
        <dsp:cNvPr id="0" name=""/>
        <dsp:cNvSpPr/>
      </dsp:nvSpPr>
      <dsp:spPr>
        <a:xfrm>
          <a:off x="2598980" y="1499865"/>
          <a:ext cx="2077737" cy="10388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2451115"/>
                <a:satOff val="-3409"/>
                <a:lumOff val="-1307"/>
                <a:alphaOff val="0"/>
              </a:schemeClr>
            </a:gs>
            <a:gs pos="90000">
              <a:schemeClr val="accent5">
                <a:hueOff val="-2451115"/>
                <a:satOff val="-3409"/>
                <a:lumOff val="-1307"/>
                <a:alphaOff val="0"/>
                <a:shade val="100000"/>
                <a:satMod val="105000"/>
              </a:schemeClr>
            </a:gs>
            <a:gs pos="100000">
              <a:schemeClr val="accent5">
                <a:hueOff val="-2451115"/>
                <a:satOff val="-3409"/>
                <a:lumOff val="-1307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Vekalet Modeli</a:t>
          </a:r>
          <a:endParaRPr lang="en-US" sz="2300" kern="120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2629407" y="1530292"/>
        <a:ext cx="2016883" cy="978014"/>
      </dsp:txXfrm>
    </dsp:sp>
    <dsp:sp modelId="{E39CF9D5-07CA-44A3-9774-F792ACE785AD}">
      <dsp:nvSpPr>
        <dsp:cNvPr id="0" name=""/>
        <dsp:cNvSpPr/>
      </dsp:nvSpPr>
      <dsp:spPr>
        <a:xfrm>
          <a:off x="5196152" y="1499865"/>
          <a:ext cx="2077737" cy="10388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902230"/>
                <a:satOff val="-6819"/>
                <a:lumOff val="-2615"/>
                <a:alphaOff val="0"/>
              </a:schemeClr>
            </a:gs>
            <a:gs pos="90000">
              <a:schemeClr val="accent5">
                <a:hueOff val="-4902230"/>
                <a:satOff val="-6819"/>
                <a:lumOff val="-2615"/>
                <a:alphaOff val="0"/>
                <a:shade val="100000"/>
                <a:satMod val="105000"/>
              </a:schemeClr>
            </a:gs>
            <a:gs pos="100000">
              <a:schemeClr val="accent5">
                <a:hueOff val="-4902230"/>
                <a:satOff val="-6819"/>
                <a:lumOff val="-2615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Vakıf Vekalet Modeli </a:t>
          </a:r>
          <a:endParaRPr lang="en-US" sz="2300" kern="12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5226579" y="1530292"/>
        <a:ext cx="2016883" cy="978014"/>
      </dsp:txXfrm>
    </dsp:sp>
    <dsp:sp modelId="{39DE6D51-D06E-4E81-BC14-51A74D6A74C7}">
      <dsp:nvSpPr>
        <dsp:cNvPr id="0" name=""/>
        <dsp:cNvSpPr/>
      </dsp:nvSpPr>
      <dsp:spPr>
        <a:xfrm>
          <a:off x="7793325" y="1499865"/>
          <a:ext cx="2077737" cy="10388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</a:schemeClr>
            </a:gs>
            <a:gs pos="90000">
              <a:schemeClr val="accent5">
                <a:hueOff val="-7353344"/>
                <a:satOff val="-10228"/>
                <a:lumOff val="-3922"/>
                <a:alphaOff val="0"/>
                <a:shade val="100000"/>
                <a:satMod val="105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Karma (</a:t>
          </a:r>
          <a:r>
            <a:rPr lang="tr-TR" sz="23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Hibrit</a:t>
          </a:r>
          <a:r>
            <a:rPr lang="tr-TR" sz="23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) Modeli</a:t>
          </a:r>
          <a:endParaRPr lang="en-US" sz="2300" kern="12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7823752" y="1530292"/>
        <a:ext cx="2016883" cy="97801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9E0AA1-679B-43CA-BA1C-EC8753D75C79}">
      <dsp:nvSpPr>
        <dsp:cNvPr id="0" name=""/>
        <dsp:cNvSpPr/>
      </dsp:nvSpPr>
      <dsp:spPr>
        <a:xfrm>
          <a:off x="1954488" y="2063"/>
          <a:ext cx="2198800" cy="136222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90000">
              <a:schemeClr val="l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>
              <a:latin typeface="Cambria" panose="02040503050406030204" pitchFamily="18" charset="0"/>
              <a:ea typeface="Cambria" panose="02040503050406030204" pitchFamily="18" charset="0"/>
            </a:rPr>
            <a:t>T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araflardan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birisi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emeğini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diğeri</a:t>
          </a:r>
          <a:r>
            <a:rPr lang="tr-TR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ise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sermayesini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ortaya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koyar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. </a:t>
          </a:r>
        </a:p>
      </dsp:txBody>
      <dsp:txXfrm>
        <a:off x="2020986" y="68561"/>
        <a:ext cx="2065804" cy="1229227"/>
      </dsp:txXfrm>
    </dsp:sp>
    <dsp:sp modelId="{0810904E-6470-4E7B-A8ED-8AFD3A869EEC}">
      <dsp:nvSpPr>
        <dsp:cNvPr id="0" name=""/>
        <dsp:cNvSpPr/>
      </dsp:nvSpPr>
      <dsp:spPr>
        <a:xfrm>
          <a:off x="1954488" y="1432399"/>
          <a:ext cx="2198800" cy="136222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90000">
              <a:schemeClr val="l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Cambria" panose="02040503050406030204" pitchFamily="18" charset="0"/>
              <a:ea typeface="Cambria" panose="02040503050406030204" pitchFamily="18" charset="0"/>
            </a:rPr>
            <a:t>Bu sistemde yapılacak</a:t>
          </a:r>
          <a:r>
            <a:rPr lang="tr-TR" sz="1400" kern="120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>
              <a:latin typeface="Cambria" panose="02040503050406030204" pitchFamily="18" charset="0"/>
              <a:ea typeface="Cambria" panose="02040503050406030204" pitchFamily="18" charset="0"/>
            </a:rPr>
            <a:t>hesaplar sonucu bir paylaşım oranı belirlenir</a:t>
          </a:r>
        </a:p>
      </dsp:txBody>
      <dsp:txXfrm>
        <a:off x="2020986" y="1498897"/>
        <a:ext cx="2065804" cy="1229227"/>
      </dsp:txXfrm>
    </dsp:sp>
    <dsp:sp modelId="{FE36784C-89AC-44A4-BC4F-65632A9B55CE}">
      <dsp:nvSpPr>
        <dsp:cNvPr id="0" name=""/>
        <dsp:cNvSpPr/>
      </dsp:nvSpPr>
      <dsp:spPr>
        <a:xfrm>
          <a:off x="1954488" y="2862734"/>
          <a:ext cx="2198800" cy="136222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90000">
              <a:schemeClr val="l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>
              <a:latin typeface="Cambria" panose="02040503050406030204" pitchFamily="18" charset="0"/>
              <a:ea typeface="Cambria" panose="02040503050406030204" pitchFamily="18" charset="0"/>
            </a:rPr>
            <a:t>G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irişimci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birikimlerinin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 ne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şekilde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hangi</a:t>
          </a:r>
          <a:r>
            <a:rPr lang="tr-TR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araçlarla</a:t>
          </a:r>
          <a:r>
            <a:rPr lang="tr-TR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değerlendirileceğini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yatırımcının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emeğine</a:t>
          </a:r>
          <a:r>
            <a:rPr lang="tr-TR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bırakır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sp:txBody>
      <dsp:txXfrm>
        <a:off x="2020986" y="2929232"/>
        <a:ext cx="2065804" cy="122922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B99CF9-931A-4973-9CB5-7D956B781B1C}">
      <dsp:nvSpPr>
        <dsp:cNvPr id="0" name=""/>
        <dsp:cNvSpPr/>
      </dsp:nvSpPr>
      <dsp:spPr>
        <a:xfrm>
          <a:off x="1950720" y="1955"/>
          <a:ext cx="2194560" cy="129033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90000">
              <a:schemeClr val="l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</a:t>
          </a:r>
          <a:r>
            <a:rPr lang="en-US" sz="15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peratör</a:t>
          </a:r>
          <a:r>
            <a:rPr lang="en-US" sz="15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5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şirket</a:t>
          </a:r>
          <a:r>
            <a:rPr lang="en-US" sz="15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en-US" sz="15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havuzu</a:t>
          </a:r>
          <a:r>
            <a:rPr lang="en-US" sz="15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5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işletmeye</a:t>
          </a:r>
          <a:r>
            <a:rPr lang="tr-TR" sz="15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5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başlamadan</a:t>
          </a:r>
          <a:r>
            <a:rPr lang="en-US" sz="15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5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önce</a:t>
          </a:r>
          <a:r>
            <a:rPr lang="en-US" sz="15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5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birikimlerin</a:t>
          </a:r>
          <a:r>
            <a:rPr lang="en-US" sz="15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5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en-US" sz="15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5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kısmını</a:t>
          </a:r>
          <a:r>
            <a:rPr lang="en-US" sz="15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5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kendine</a:t>
          </a:r>
          <a:r>
            <a:rPr lang="tr-TR" sz="15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vekalet </a:t>
          </a:r>
          <a:r>
            <a:rPr lang="en-US" sz="15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ücret</a:t>
          </a:r>
          <a:r>
            <a:rPr lang="tr-TR" sz="15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</a:t>
          </a:r>
          <a:r>
            <a:rPr lang="en-US" sz="15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5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olarak</a:t>
          </a:r>
          <a:r>
            <a:rPr lang="en-US" sz="15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a</a:t>
          </a:r>
          <a:r>
            <a:rPr lang="tr-TR" sz="15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lır</a:t>
          </a:r>
          <a:r>
            <a:rPr lang="tr-TR" sz="15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  <a:endParaRPr lang="en-US" sz="1500" kern="12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2013709" y="64944"/>
        <a:ext cx="2068582" cy="1164361"/>
      </dsp:txXfrm>
    </dsp:sp>
    <dsp:sp modelId="{BC79A77B-6FCC-4D11-A49C-2E74F0F1ECAD}">
      <dsp:nvSpPr>
        <dsp:cNvPr id="0" name=""/>
        <dsp:cNvSpPr/>
      </dsp:nvSpPr>
      <dsp:spPr>
        <a:xfrm>
          <a:off x="1950720" y="1356812"/>
          <a:ext cx="2194560" cy="129033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90000">
              <a:schemeClr val="l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Bu model daha ziyade Arap ülkelerinde</a:t>
          </a:r>
          <a:r>
            <a:rPr lang="tr-TR" sz="1500" kern="120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500" kern="120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uygulanmaktadır. </a:t>
          </a:r>
        </a:p>
      </dsp:txBody>
      <dsp:txXfrm>
        <a:off x="2013709" y="1419801"/>
        <a:ext cx="2068582" cy="1164361"/>
      </dsp:txXfrm>
    </dsp:sp>
    <dsp:sp modelId="{C5FF062D-1AC4-4952-BB7B-35C56BDCF253}">
      <dsp:nvSpPr>
        <dsp:cNvPr id="0" name=""/>
        <dsp:cNvSpPr/>
      </dsp:nvSpPr>
      <dsp:spPr>
        <a:xfrm>
          <a:off x="1950720" y="2711668"/>
          <a:ext cx="2194560" cy="129033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90000">
              <a:schemeClr val="l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Bu </a:t>
          </a:r>
          <a:r>
            <a:rPr lang="en-US" sz="15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modelin</a:t>
          </a:r>
          <a:r>
            <a:rPr lang="en-US" sz="15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5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temel</a:t>
          </a:r>
          <a:r>
            <a:rPr lang="en-US" sz="15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5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ilkesi</a:t>
          </a:r>
          <a:r>
            <a:rPr lang="tr-TR" sz="15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nb-NO" sz="15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şirketin poliçe sahibinin vekili gibi hareket etmesidir.</a:t>
          </a:r>
          <a:endParaRPr lang="en-US" sz="1500" kern="12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2013709" y="2774657"/>
        <a:ext cx="2068582" cy="11643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865325F-CD7C-48B4-AAC9-D967705418CC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A565987-29F9-48EE-BF6C-80EB0426E4F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1553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325F-CD7C-48B4-AAC9-D967705418CC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65987-29F9-48EE-BF6C-80EB0426E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57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325F-CD7C-48B4-AAC9-D967705418CC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65987-29F9-48EE-BF6C-80EB0426E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72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325F-CD7C-48B4-AAC9-D967705418CC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65987-29F9-48EE-BF6C-80EB0426E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824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325F-CD7C-48B4-AAC9-D967705418CC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65987-29F9-48EE-BF6C-80EB0426E4F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4608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325F-CD7C-48B4-AAC9-D967705418CC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65987-29F9-48EE-BF6C-80EB0426E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84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325F-CD7C-48B4-AAC9-D967705418CC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65987-29F9-48EE-BF6C-80EB0426E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98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325F-CD7C-48B4-AAC9-D967705418CC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65987-29F9-48EE-BF6C-80EB0426E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950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325F-CD7C-48B4-AAC9-D967705418CC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65987-29F9-48EE-BF6C-80EB0426E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514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325F-CD7C-48B4-AAC9-D967705418CC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65987-29F9-48EE-BF6C-80EB0426E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38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325F-CD7C-48B4-AAC9-D967705418CC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65987-29F9-48EE-BF6C-80EB0426E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898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E865325F-CD7C-48B4-AAC9-D967705418CC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1A565987-29F9-48EE-BF6C-80EB0426E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9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55795949"/>
              </p:ext>
            </p:extLst>
          </p:nvPr>
        </p:nvGraphicFramePr>
        <p:xfrm>
          <a:off x="779580" y="1177636"/>
          <a:ext cx="10691984" cy="4034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3">
            <a:extLst>
              <a:ext uri="{FF2B5EF4-FFF2-40B4-BE49-F238E27FC236}">
                <a16:creationId xmlns:a16="http://schemas.microsoft.com/office/drawing/2014/main" id="{0379476A-CD8E-41FB-901F-F166F47FA018}"/>
              </a:ext>
            </a:extLst>
          </p:cNvPr>
          <p:cNvSpPr txBox="1"/>
          <p:nvPr/>
        </p:nvSpPr>
        <p:spPr>
          <a:xfrm>
            <a:off x="4306389" y="5357198"/>
            <a:ext cx="3579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Prof. Dr. Hasan </a:t>
            </a:r>
            <a:r>
              <a:rPr lang="tr-TR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Hacak</a:t>
            </a:r>
            <a:endParaRPr lang="tr-TR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algn="ctr"/>
            <a:r>
              <a:rPr lang="tr-TR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Dr. Yunus Emre Gürbüz</a:t>
            </a:r>
            <a:endParaRPr lang="en-US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108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Tekâfül</a:t>
            </a:r>
            <a:r>
              <a:rPr lang="tr-T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ve Klasik Sigorta Farkları</a:t>
            </a:r>
            <a:endParaRPr lang="en-U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2939904"/>
              </p:ext>
            </p:extLst>
          </p:nvPr>
        </p:nvGraphicFramePr>
        <p:xfrm>
          <a:off x="1143000" y="1759527"/>
          <a:ext cx="9872871" cy="4682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1549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Tekâfül</a:t>
            </a:r>
            <a:r>
              <a:rPr lang="tr-T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ve Klasik Sigorta Şirketlerinin Yapıları </a:t>
            </a:r>
            <a:endParaRPr lang="en-US" sz="3600" dirty="0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64873" y="1690255"/>
            <a:ext cx="5832763" cy="4830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68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Katılım Sigortasında Modeller</a:t>
            </a:r>
            <a:endParaRPr lang="en-U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8113656"/>
              </p:ext>
            </p:extLst>
          </p:nvPr>
        </p:nvGraphicFramePr>
        <p:xfrm>
          <a:off x="1475509" y="1461655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1754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Mudarebe Modeli</a:t>
            </a:r>
            <a:endParaRPr lang="en-U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99855" y="1550211"/>
            <a:ext cx="3796145" cy="4924729"/>
          </a:xfrm>
          <a:prstGeom prst="rect">
            <a:avLst/>
          </a:prstGeom>
        </p:spPr>
      </p:pic>
      <p:graphicFrame>
        <p:nvGraphicFramePr>
          <p:cNvPr id="6" name="Diyagram 5"/>
          <p:cNvGraphicFramePr/>
          <p:nvPr>
            <p:extLst>
              <p:ext uri="{D42A27DB-BD31-4B8C-83A1-F6EECF244321}">
                <p14:modId xmlns:p14="http://schemas.microsoft.com/office/powerpoint/2010/main" val="3082191479"/>
              </p:ext>
            </p:extLst>
          </p:nvPr>
        </p:nvGraphicFramePr>
        <p:xfrm>
          <a:off x="5322222" y="1965960"/>
          <a:ext cx="6107778" cy="42270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46593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Vekalet Modeli</a:t>
            </a:r>
            <a:endParaRPr lang="en-U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9127" y="1511952"/>
            <a:ext cx="3810000" cy="4803914"/>
          </a:xfrm>
          <a:prstGeom prst="rect">
            <a:avLst/>
          </a:prstGeom>
        </p:spPr>
      </p:pic>
      <p:graphicFrame>
        <p:nvGraphicFramePr>
          <p:cNvPr id="6" name="Diyagram 5"/>
          <p:cNvGraphicFramePr/>
          <p:nvPr>
            <p:extLst>
              <p:ext uri="{D42A27DB-BD31-4B8C-83A1-F6EECF244321}">
                <p14:modId xmlns:p14="http://schemas.microsoft.com/office/powerpoint/2010/main" val="3388608068"/>
              </p:ext>
            </p:extLst>
          </p:nvPr>
        </p:nvGraphicFramePr>
        <p:xfrm>
          <a:off x="5389418" y="2092036"/>
          <a:ext cx="6096000" cy="40039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59853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Dünyada </a:t>
            </a:r>
            <a:r>
              <a:rPr lang="tr-TR" sz="36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Tekâfül</a:t>
            </a:r>
            <a:endParaRPr lang="en-U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1552" y="1647305"/>
            <a:ext cx="8998416" cy="2190404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7808" y="3837709"/>
            <a:ext cx="4285904" cy="2566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9690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0635" y="3572948"/>
            <a:ext cx="3038129" cy="2985445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Türkiye’de </a:t>
            </a:r>
            <a:r>
              <a:rPr lang="tr-TR" sz="36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Tekâfül</a:t>
            </a:r>
            <a:endParaRPr lang="en-U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8557925"/>
              </p:ext>
            </p:extLst>
          </p:nvPr>
        </p:nvGraphicFramePr>
        <p:xfrm>
          <a:off x="484910" y="1731819"/>
          <a:ext cx="8936182" cy="3588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75284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GİRİŞ </a:t>
            </a:r>
            <a:endParaRPr lang="en-U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Sigorta, i</a:t>
            </a:r>
            <a:r>
              <a:rPr lang="nl-NL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nsanların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nl-NL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mal ve can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güvenliklerini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tehdit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eden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rizikolarla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mücadele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etmek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amacıyla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tarih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boyunca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geliştirdikleri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yöntemlerin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modern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gelişmiş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şeklidir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Sigorta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anlamıyla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risk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paylaşımı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yöntemi</a:t>
            </a:r>
            <a:r>
              <a:rPr lang="tr-TR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dir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algn="just"/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Sigorta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nb-NO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belirli bir topluluk arasında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işletilen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“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sistem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”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ile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fertlerin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bu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sisteme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katılmaları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anlamı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taşıyan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“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sigorta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akdi”nden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oluşur. </a:t>
            </a:r>
          </a:p>
          <a:p>
            <a:pPr algn="just"/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igorta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millî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kaynakları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koruyup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güçlendir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kredi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temininde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kolaylık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sağla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r,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sermaye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birikimini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temi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 eder ve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ticari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girişim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gücünü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art</a:t>
            </a:r>
            <a:r>
              <a:rPr lang="tr-TR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tırır</a:t>
            </a:r>
            <a:endPara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993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Sigortanın Çeşitleri</a:t>
            </a:r>
            <a:endParaRPr lang="en-U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6111" y="1688869"/>
            <a:ext cx="8949298" cy="440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750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Sigorta Sözleşmesi</a:t>
            </a:r>
            <a:endParaRPr lang="en-U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0564546"/>
              </p:ext>
            </p:extLst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6269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Sigorta Sözleşmesi</a:t>
            </a:r>
            <a:endParaRPr lang="en-U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igorta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ettirenin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prim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ödeme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borcunun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karşılığı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sigortacının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sigorta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himayesini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sağlama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borcu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dur.</a:t>
            </a:r>
          </a:p>
          <a:p>
            <a:pPr algn="just"/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Sigorta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akdi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şans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tesadüfe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bağlı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değildir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Sigortacı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sigortalılar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topluluğunun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verdiği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primlerle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bütün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rizikoları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karşıladığı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için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son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derece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istisnai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olaylar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hariç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sigortacının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zarar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etmeyeceği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kuraldır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8362" y="4068399"/>
            <a:ext cx="3011856" cy="248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851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tr-T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İslam Kültüründe Risk Paylaşımı</a:t>
            </a:r>
            <a:endParaRPr lang="en-U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2662467"/>
              </p:ext>
            </p:extLst>
          </p:nvPr>
        </p:nvGraphicFramePr>
        <p:xfrm>
          <a:off x="798714" y="1524000"/>
          <a:ext cx="10564091" cy="48352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8496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Sigorta üzerine İslam Hukukunda Görüşler</a:t>
            </a:r>
            <a:endParaRPr lang="en-U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3635788"/>
              </p:ext>
            </p:extLst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6105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İslam Hukukundaki Tartışmalar</a:t>
            </a:r>
            <a:endParaRPr lang="en-U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6745290"/>
              </p:ext>
            </p:extLst>
          </p:nvPr>
        </p:nvGraphicFramePr>
        <p:xfrm>
          <a:off x="1143000" y="1676400"/>
          <a:ext cx="9872871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7011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Katılım Sigortası (</a:t>
            </a:r>
            <a:r>
              <a:rPr lang="tr-TR" sz="36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Tekâfül</a:t>
            </a:r>
            <a:r>
              <a:rPr lang="tr-T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İslami Sigorta)</a:t>
            </a:r>
            <a:endParaRPr lang="en-U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Literatürde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“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İslami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Sigortacılık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Faizsiz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Sigortacılık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Teavün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Sigortacılığı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Katılım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Sigortacılığı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”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gibi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isimlerle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de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anılan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yardımlaşma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temelli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nn-NO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sigorta</a:t>
            </a:r>
            <a:r>
              <a:rPr lang="tr-TR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dır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algn="just"/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ünyada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ilk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1979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yılında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Sudan’da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kurulmuştur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Türkiye’de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ise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Tekâfül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sigortacılığı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yerine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“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katılım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sigortacılığı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”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kavramı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kullanılır.</a:t>
            </a:r>
          </a:p>
          <a:p>
            <a:pPr algn="just"/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Malezya’da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1984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yılında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Tekâfül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Yasası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çıkarılmış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tır.</a:t>
            </a:r>
          </a:p>
          <a:p>
            <a:pPr algn="just"/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İngiltere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İsveç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Hollanda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Lüksemburg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gibi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batılı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ülkelerinde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de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Tekâfül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şirketleri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bulunmaktadır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855409"/>
      </p:ext>
    </p:extLst>
  </p:cSld>
  <p:clrMapOvr>
    <a:masterClrMapping/>
  </p:clrMapOvr>
</p:sld>
</file>

<file path=ppt/theme/theme1.xml><?xml version="1.0" encoding="utf-8"?>
<a:theme xmlns:a="http://schemas.openxmlformats.org/drawingml/2006/main" name="Temel">
  <a:themeElements>
    <a:clrScheme name="Özel 1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FF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mel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Temel</Template>
  <TotalTime>201</TotalTime>
  <Words>752</Words>
  <Application>Microsoft Office PowerPoint</Application>
  <PresentationFormat>Geniş ekran</PresentationFormat>
  <Paragraphs>74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9" baseType="lpstr">
      <vt:lpstr>Cambria</vt:lpstr>
      <vt:lpstr>Corbel</vt:lpstr>
      <vt:lpstr>Temel</vt:lpstr>
      <vt:lpstr>PowerPoint Sunusu</vt:lpstr>
      <vt:lpstr>GİRİŞ </vt:lpstr>
      <vt:lpstr>Sigortanın Çeşitleri</vt:lpstr>
      <vt:lpstr>Sigorta Sözleşmesi</vt:lpstr>
      <vt:lpstr>Sigorta Sözleşmesi</vt:lpstr>
      <vt:lpstr>İslam Kültüründe Risk Paylaşımı</vt:lpstr>
      <vt:lpstr>Sigorta üzerine İslam Hukukunda Görüşler</vt:lpstr>
      <vt:lpstr>İslam Hukukundaki Tartışmalar</vt:lpstr>
      <vt:lpstr>Katılım Sigortası (Tekâfül, İslami Sigorta)</vt:lpstr>
      <vt:lpstr>Tekâfül ve Klasik Sigorta Farkları</vt:lpstr>
      <vt:lpstr>Tekâfül ve Klasik Sigorta Şirketlerinin Yapıları </vt:lpstr>
      <vt:lpstr>Katılım Sigortasında Modeller</vt:lpstr>
      <vt:lpstr>Mudarebe Modeli</vt:lpstr>
      <vt:lpstr>Vekalet Modeli</vt:lpstr>
      <vt:lpstr>Dünyada Tekâfül</vt:lpstr>
      <vt:lpstr>Türkiye’de Tekâfül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ELİF EBRAR SEZGİN</dc:creator>
  <cp:lastModifiedBy>Hukuk Stajyer</cp:lastModifiedBy>
  <cp:revision>45</cp:revision>
  <dcterms:created xsi:type="dcterms:W3CDTF">2019-08-30T14:02:23Z</dcterms:created>
  <dcterms:modified xsi:type="dcterms:W3CDTF">2019-09-05T09:26:42Z</dcterms:modified>
</cp:coreProperties>
</file>